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notesSlides/notesSlide2.xml" ContentType="application/vnd.openxmlformats-officedocument.presentationml.notesSlide+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ppt/diagrams/data29.xml" ContentType="application/vnd.openxmlformats-officedocument.drawingml.diagramData+xml"/>
  <Override PartName="/ppt/diagrams/layout29.xml" ContentType="application/vnd.openxmlformats-officedocument.drawingml.diagramLayout+xml"/>
  <Override PartName="/ppt/diagrams/quickStyle29.xml" ContentType="application/vnd.openxmlformats-officedocument.drawingml.diagramStyle+xml"/>
  <Override PartName="/ppt/diagrams/colors29.xml" ContentType="application/vnd.openxmlformats-officedocument.drawingml.diagramColors+xml"/>
  <Override PartName="/ppt/diagrams/drawing29.xml" ContentType="application/vnd.ms-office.drawingml.diagramDrawing+xml"/>
  <Override PartName="/ppt/diagrams/data30.xml" ContentType="application/vnd.openxmlformats-officedocument.drawingml.diagramData+xml"/>
  <Override PartName="/ppt/diagrams/layout30.xml" ContentType="application/vnd.openxmlformats-officedocument.drawingml.diagramLayout+xml"/>
  <Override PartName="/ppt/diagrams/quickStyle30.xml" ContentType="application/vnd.openxmlformats-officedocument.drawingml.diagramStyle+xml"/>
  <Override PartName="/ppt/diagrams/colors30.xml" ContentType="application/vnd.openxmlformats-officedocument.drawingml.diagramColors+xml"/>
  <Override PartName="/ppt/diagrams/drawing30.xml" ContentType="application/vnd.ms-office.drawingml.diagramDrawing+xml"/>
  <Override PartName="/ppt/diagrams/data31.xml" ContentType="application/vnd.openxmlformats-officedocument.drawingml.diagramData+xml"/>
  <Override PartName="/ppt/diagrams/layout31.xml" ContentType="application/vnd.openxmlformats-officedocument.drawingml.diagramLayout+xml"/>
  <Override PartName="/ppt/diagrams/quickStyle31.xml" ContentType="application/vnd.openxmlformats-officedocument.drawingml.diagramStyle+xml"/>
  <Override PartName="/ppt/diagrams/colors31.xml" ContentType="application/vnd.openxmlformats-officedocument.drawingml.diagramColors+xml"/>
  <Override PartName="/ppt/diagrams/drawing31.xml" ContentType="application/vnd.ms-office.drawingml.diagramDrawing+xml"/>
  <Override PartName="/ppt/diagrams/data32.xml" ContentType="application/vnd.openxmlformats-officedocument.drawingml.diagramData+xml"/>
  <Override PartName="/ppt/diagrams/layout32.xml" ContentType="application/vnd.openxmlformats-officedocument.drawingml.diagramLayout+xml"/>
  <Override PartName="/ppt/diagrams/quickStyle32.xml" ContentType="application/vnd.openxmlformats-officedocument.drawingml.diagramStyle+xml"/>
  <Override PartName="/ppt/diagrams/colors32.xml" ContentType="application/vnd.openxmlformats-officedocument.drawingml.diagramColors+xml"/>
  <Override PartName="/ppt/diagrams/drawing32.xml" ContentType="application/vnd.ms-office.drawingml.diagramDrawing+xml"/>
  <Override PartName="/ppt/diagrams/data33.xml" ContentType="application/vnd.openxmlformats-officedocument.drawingml.diagramData+xml"/>
  <Override PartName="/ppt/diagrams/layout33.xml" ContentType="application/vnd.openxmlformats-officedocument.drawingml.diagramLayout+xml"/>
  <Override PartName="/ppt/diagrams/quickStyle33.xml" ContentType="application/vnd.openxmlformats-officedocument.drawingml.diagramStyle+xml"/>
  <Override PartName="/ppt/diagrams/colors33.xml" ContentType="application/vnd.openxmlformats-officedocument.drawingml.diagramColors+xml"/>
  <Override PartName="/ppt/diagrams/drawing33.xml" ContentType="application/vnd.ms-office.drawingml.diagramDrawing+xml"/>
  <Override PartName="/ppt/diagrams/data34.xml" ContentType="application/vnd.openxmlformats-officedocument.drawingml.diagramData+xml"/>
  <Override PartName="/ppt/diagrams/layout34.xml" ContentType="application/vnd.openxmlformats-officedocument.drawingml.diagramLayout+xml"/>
  <Override PartName="/ppt/diagrams/quickStyle34.xml" ContentType="application/vnd.openxmlformats-officedocument.drawingml.diagramStyle+xml"/>
  <Override PartName="/ppt/diagrams/colors34.xml" ContentType="application/vnd.openxmlformats-officedocument.drawingml.diagramColors+xml"/>
  <Override PartName="/ppt/diagrams/drawing34.xml" ContentType="application/vnd.ms-office.drawingml.diagramDrawing+xml"/>
  <Override PartName="/ppt/diagrams/data35.xml" ContentType="application/vnd.openxmlformats-officedocument.drawingml.diagramData+xml"/>
  <Override PartName="/ppt/diagrams/layout35.xml" ContentType="application/vnd.openxmlformats-officedocument.drawingml.diagramLayout+xml"/>
  <Override PartName="/ppt/diagrams/quickStyle35.xml" ContentType="application/vnd.openxmlformats-officedocument.drawingml.diagramStyle+xml"/>
  <Override PartName="/ppt/diagrams/colors35.xml" ContentType="application/vnd.openxmlformats-officedocument.drawingml.diagramColors+xml"/>
  <Override PartName="/ppt/diagrams/drawing35.xml" ContentType="application/vnd.ms-office.drawingml.diagramDrawing+xml"/>
  <Override PartName="/ppt/diagrams/data36.xml" ContentType="application/vnd.openxmlformats-officedocument.drawingml.diagramData+xml"/>
  <Override PartName="/ppt/diagrams/layout36.xml" ContentType="application/vnd.openxmlformats-officedocument.drawingml.diagramLayout+xml"/>
  <Override PartName="/ppt/diagrams/quickStyle36.xml" ContentType="application/vnd.openxmlformats-officedocument.drawingml.diagramStyle+xml"/>
  <Override PartName="/ppt/diagrams/colors36.xml" ContentType="application/vnd.openxmlformats-officedocument.drawingml.diagramColors+xml"/>
  <Override PartName="/ppt/diagrams/drawing36.xml" ContentType="application/vnd.ms-office.drawingml.diagramDrawing+xml"/>
  <Override PartName="/ppt/diagrams/data37.xml" ContentType="application/vnd.openxmlformats-officedocument.drawingml.diagramData+xml"/>
  <Override PartName="/ppt/diagrams/layout37.xml" ContentType="application/vnd.openxmlformats-officedocument.drawingml.diagramLayout+xml"/>
  <Override PartName="/ppt/diagrams/quickStyle37.xml" ContentType="application/vnd.openxmlformats-officedocument.drawingml.diagramStyle+xml"/>
  <Override PartName="/ppt/diagrams/colors37.xml" ContentType="application/vnd.openxmlformats-officedocument.drawingml.diagramColors+xml"/>
  <Override PartName="/ppt/diagrams/drawing37.xml" ContentType="application/vnd.ms-office.drawingml.diagramDrawing+xml"/>
  <Override PartName="/ppt/diagrams/data38.xml" ContentType="application/vnd.openxmlformats-officedocument.drawingml.diagramData+xml"/>
  <Override PartName="/ppt/diagrams/layout38.xml" ContentType="application/vnd.openxmlformats-officedocument.drawingml.diagramLayout+xml"/>
  <Override PartName="/ppt/diagrams/quickStyle38.xml" ContentType="application/vnd.openxmlformats-officedocument.drawingml.diagramStyle+xml"/>
  <Override PartName="/ppt/diagrams/colors38.xml" ContentType="application/vnd.openxmlformats-officedocument.drawingml.diagramColors+xml"/>
  <Override PartName="/ppt/diagrams/drawing38.xml" ContentType="application/vnd.ms-office.drawingml.diagramDrawing+xml"/>
  <Override PartName="/ppt/diagrams/data39.xml" ContentType="application/vnd.openxmlformats-officedocument.drawingml.diagramData+xml"/>
  <Override PartName="/ppt/diagrams/layout39.xml" ContentType="application/vnd.openxmlformats-officedocument.drawingml.diagramLayout+xml"/>
  <Override PartName="/ppt/diagrams/quickStyle39.xml" ContentType="application/vnd.openxmlformats-officedocument.drawingml.diagramStyle+xml"/>
  <Override PartName="/ppt/diagrams/colors39.xml" ContentType="application/vnd.openxmlformats-officedocument.drawingml.diagramColors+xml"/>
  <Override PartName="/ppt/diagrams/drawing39.xml" ContentType="application/vnd.ms-office.drawingml.diagramDrawing+xml"/>
  <Override PartName="/ppt/diagrams/data40.xml" ContentType="application/vnd.openxmlformats-officedocument.drawingml.diagramData+xml"/>
  <Override PartName="/ppt/diagrams/layout40.xml" ContentType="application/vnd.openxmlformats-officedocument.drawingml.diagramLayout+xml"/>
  <Override PartName="/ppt/diagrams/quickStyle40.xml" ContentType="application/vnd.openxmlformats-officedocument.drawingml.diagramStyle+xml"/>
  <Override PartName="/ppt/diagrams/colors40.xml" ContentType="application/vnd.openxmlformats-officedocument.drawingml.diagramColors+xml"/>
  <Override PartName="/ppt/diagrams/drawing40.xml" ContentType="application/vnd.ms-office.drawingml.diagramDrawing+xml"/>
  <Override PartName="/ppt/diagrams/data41.xml" ContentType="application/vnd.openxmlformats-officedocument.drawingml.diagramData+xml"/>
  <Override PartName="/ppt/diagrams/layout41.xml" ContentType="application/vnd.openxmlformats-officedocument.drawingml.diagramLayout+xml"/>
  <Override PartName="/ppt/diagrams/quickStyle41.xml" ContentType="application/vnd.openxmlformats-officedocument.drawingml.diagramStyle+xml"/>
  <Override PartName="/ppt/diagrams/colors41.xml" ContentType="application/vnd.openxmlformats-officedocument.drawingml.diagramColors+xml"/>
  <Override PartName="/ppt/diagrams/drawing41.xml" ContentType="application/vnd.ms-office.drawingml.diagramDrawing+xml"/>
  <Override PartName="/ppt/diagrams/data42.xml" ContentType="application/vnd.openxmlformats-officedocument.drawingml.diagramData+xml"/>
  <Override PartName="/ppt/diagrams/layout42.xml" ContentType="application/vnd.openxmlformats-officedocument.drawingml.diagramLayout+xml"/>
  <Override PartName="/ppt/diagrams/quickStyle42.xml" ContentType="application/vnd.openxmlformats-officedocument.drawingml.diagramStyle+xml"/>
  <Override PartName="/ppt/diagrams/colors42.xml" ContentType="application/vnd.openxmlformats-officedocument.drawingml.diagramColors+xml"/>
  <Override PartName="/ppt/diagrams/drawing42.xml" ContentType="application/vnd.ms-office.drawingml.diagramDrawing+xml"/>
  <Override PartName="/ppt/diagrams/data43.xml" ContentType="application/vnd.openxmlformats-officedocument.drawingml.diagramData+xml"/>
  <Override PartName="/ppt/diagrams/layout43.xml" ContentType="application/vnd.openxmlformats-officedocument.drawingml.diagramLayout+xml"/>
  <Override PartName="/ppt/diagrams/quickStyle43.xml" ContentType="application/vnd.openxmlformats-officedocument.drawingml.diagramStyle+xml"/>
  <Override PartName="/ppt/diagrams/colors43.xml" ContentType="application/vnd.openxmlformats-officedocument.drawingml.diagramColors+xml"/>
  <Override PartName="/ppt/diagrams/drawing43.xml" ContentType="application/vnd.ms-office.drawingml.diagramDrawing+xml"/>
  <Override PartName="/ppt/diagrams/data44.xml" ContentType="application/vnd.openxmlformats-officedocument.drawingml.diagramData+xml"/>
  <Override PartName="/ppt/diagrams/layout44.xml" ContentType="application/vnd.openxmlformats-officedocument.drawingml.diagramLayout+xml"/>
  <Override PartName="/ppt/diagrams/quickStyle44.xml" ContentType="application/vnd.openxmlformats-officedocument.drawingml.diagramStyle+xml"/>
  <Override PartName="/ppt/diagrams/colors44.xml" ContentType="application/vnd.openxmlformats-officedocument.drawingml.diagramColors+xml"/>
  <Override PartName="/ppt/diagrams/drawing44.xml" ContentType="application/vnd.ms-office.drawingml.diagramDrawing+xml"/>
  <Override PartName="/ppt/diagrams/data45.xml" ContentType="application/vnd.openxmlformats-officedocument.drawingml.diagramData+xml"/>
  <Override PartName="/ppt/diagrams/layout45.xml" ContentType="application/vnd.openxmlformats-officedocument.drawingml.diagramLayout+xml"/>
  <Override PartName="/ppt/diagrams/quickStyle45.xml" ContentType="application/vnd.openxmlformats-officedocument.drawingml.diagramStyle+xml"/>
  <Override PartName="/ppt/diagrams/colors45.xml" ContentType="application/vnd.openxmlformats-officedocument.drawingml.diagramColors+xml"/>
  <Override PartName="/ppt/diagrams/drawing45.xml" ContentType="application/vnd.ms-office.drawingml.diagramDrawing+xml"/>
  <Override PartName="/ppt/diagrams/data46.xml" ContentType="application/vnd.openxmlformats-officedocument.drawingml.diagramData+xml"/>
  <Override PartName="/ppt/diagrams/layout46.xml" ContentType="application/vnd.openxmlformats-officedocument.drawingml.diagramLayout+xml"/>
  <Override PartName="/ppt/diagrams/quickStyle46.xml" ContentType="application/vnd.openxmlformats-officedocument.drawingml.diagramStyle+xml"/>
  <Override PartName="/ppt/diagrams/colors46.xml" ContentType="application/vnd.openxmlformats-officedocument.drawingml.diagramColors+xml"/>
  <Override PartName="/ppt/diagrams/drawing46.xml" ContentType="application/vnd.ms-office.drawingml.diagramDrawing+xml"/>
  <Override PartName="/ppt/diagrams/data47.xml" ContentType="application/vnd.openxmlformats-officedocument.drawingml.diagramData+xml"/>
  <Override PartName="/ppt/diagrams/layout47.xml" ContentType="application/vnd.openxmlformats-officedocument.drawingml.diagramLayout+xml"/>
  <Override PartName="/ppt/diagrams/quickStyle47.xml" ContentType="application/vnd.openxmlformats-officedocument.drawingml.diagramStyle+xml"/>
  <Override PartName="/ppt/diagrams/colors47.xml" ContentType="application/vnd.openxmlformats-officedocument.drawingml.diagramColors+xml"/>
  <Override PartName="/ppt/diagrams/drawing47.xml" ContentType="application/vnd.ms-office.drawingml.diagramDrawing+xml"/>
  <Override PartName="/ppt/diagrams/data48.xml" ContentType="application/vnd.openxmlformats-officedocument.drawingml.diagramData+xml"/>
  <Override PartName="/ppt/diagrams/layout48.xml" ContentType="application/vnd.openxmlformats-officedocument.drawingml.diagramLayout+xml"/>
  <Override PartName="/ppt/diagrams/quickStyle48.xml" ContentType="application/vnd.openxmlformats-officedocument.drawingml.diagramStyle+xml"/>
  <Override PartName="/ppt/diagrams/colors48.xml" ContentType="application/vnd.openxmlformats-officedocument.drawingml.diagramColors+xml"/>
  <Override PartName="/ppt/diagrams/drawing48.xml" ContentType="application/vnd.ms-office.drawingml.diagramDrawing+xml"/>
  <Override PartName="/ppt/diagrams/data49.xml" ContentType="application/vnd.openxmlformats-officedocument.drawingml.diagramData+xml"/>
  <Override PartName="/ppt/diagrams/layout49.xml" ContentType="application/vnd.openxmlformats-officedocument.drawingml.diagramLayout+xml"/>
  <Override PartName="/ppt/diagrams/quickStyle49.xml" ContentType="application/vnd.openxmlformats-officedocument.drawingml.diagramStyle+xml"/>
  <Override PartName="/ppt/diagrams/colors49.xml" ContentType="application/vnd.openxmlformats-officedocument.drawingml.diagramColors+xml"/>
  <Override PartName="/ppt/diagrams/drawing49.xml" ContentType="application/vnd.ms-office.drawingml.diagramDrawing+xml"/>
  <Override PartName="/ppt/diagrams/data50.xml" ContentType="application/vnd.openxmlformats-officedocument.drawingml.diagramData+xml"/>
  <Override PartName="/ppt/diagrams/layout50.xml" ContentType="application/vnd.openxmlformats-officedocument.drawingml.diagramLayout+xml"/>
  <Override PartName="/ppt/diagrams/quickStyle50.xml" ContentType="application/vnd.openxmlformats-officedocument.drawingml.diagramStyle+xml"/>
  <Override PartName="/ppt/diagrams/colors50.xml" ContentType="application/vnd.openxmlformats-officedocument.drawingml.diagramColors+xml"/>
  <Override PartName="/ppt/diagrams/drawing50.xml" ContentType="application/vnd.ms-office.drawingml.diagramDrawing+xml"/>
  <Override PartName="/ppt/diagrams/data51.xml" ContentType="application/vnd.openxmlformats-officedocument.drawingml.diagramData+xml"/>
  <Override PartName="/ppt/diagrams/layout51.xml" ContentType="application/vnd.openxmlformats-officedocument.drawingml.diagramLayout+xml"/>
  <Override PartName="/ppt/diagrams/quickStyle51.xml" ContentType="application/vnd.openxmlformats-officedocument.drawingml.diagramStyle+xml"/>
  <Override PartName="/ppt/diagrams/colors51.xml" ContentType="application/vnd.openxmlformats-officedocument.drawingml.diagramColors+xml"/>
  <Override PartName="/ppt/diagrams/drawing51.xml" ContentType="application/vnd.ms-office.drawingml.diagramDrawing+xml"/>
  <Override PartName="/ppt/diagrams/data52.xml" ContentType="application/vnd.openxmlformats-officedocument.drawingml.diagramData+xml"/>
  <Override PartName="/ppt/diagrams/layout52.xml" ContentType="application/vnd.openxmlformats-officedocument.drawingml.diagramLayout+xml"/>
  <Override PartName="/ppt/diagrams/quickStyle52.xml" ContentType="application/vnd.openxmlformats-officedocument.drawingml.diagramStyle+xml"/>
  <Override PartName="/ppt/diagrams/colors52.xml" ContentType="application/vnd.openxmlformats-officedocument.drawingml.diagramColors+xml"/>
  <Override PartName="/ppt/diagrams/drawing52.xml" ContentType="application/vnd.ms-office.drawingml.diagramDrawing+xml"/>
  <Override PartName="/ppt/diagrams/data53.xml" ContentType="application/vnd.openxmlformats-officedocument.drawingml.diagramData+xml"/>
  <Override PartName="/ppt/diagrams/layout53.xml" ContentType="application/vnd.openxmlformats-officedocument.drawingml.diagramLayout+xml"/>
  <Override PartName="/ppt/diagrams/quickStyle53.xml" ContentType="application/vnd.openxmlformats-officedocument.drawingml.diagramStyle+xml"/>
  <Override PartName="/ppt/diagrams/colors53.xml" ContentType="application/vnd.openxmlformats-officedocument.drawingml.diagramColors+xml"/>
  <Override PartName="/ppt/diagrams/drawing53.xml" ContentType="application/vnd.ms-office.drawingml.diagramDrawing+xml"/>
  <Override PartName="/ppt/diagrams/data54.xml" ContentType="application/vnd.openxmlformats-officedocument.drawingml.diagramData+xml"/>
  <Override PartName="/ppt/diagrams/layout54.xml" ContentType="application/vnd.openxmlformats-officedocument.drawingml.diagramLayout+xml"/>
  <Override PartName="/ppt/diagrams/quickStyle54.xml" ContentType="application/vnd.openxmlformats-officedocument.drawingml.diagramStyle+xml"/>
  <Override PartName="/ppt/diagrams/colors54.xml" ContentType="application/vnd.openxmlformats-officedocument.drawingml.diagramColors+xml"/>
  <Override PartName="/ppt/diagrams/drawing54.xml" ContentType="application/vnd.ms-office.drawingml.diagramDrawing+xml"/>
  <Override PartName="/ppt/diagrams/data55.xml" ContentType="application/vnd.openxmlformats-officedocument.drawingml.diagramData+xml"/>
  <Override PartName="/ppt/diagrams/layout55.xml" ContentType="application/vnd.openxmlformats-officedocument.drawingml.diagramLayout+xml"/>
  <Override PartName="/ppt/diagrams/quickStyle55.xml" ContentType="application/vnd.openxmlformats-officedocument.drawingml.diagramStyle+xml"/>
  <Override PartName="/ppt/diagrams/colors55.xml" ContentType="application/vnd.openxmlformats-officedocument.drawingml.diagramColors+xml"/>
  <Override PartName="/ppt/diagrams/drawing55.xml" ContentType="application/vnd.ms-office.drawingml.diagramDrawing+xml"/>
  <Override PartName="/ppt/diagrams/data56.xml" ContentType="application/vnd.openxmlformats-officedocument.drawingml.diagramData+xml"/>
  <Override PartName="/ppt/diagrams/layout56.xml" ContentType="application/vnd.openxmlformats-officedocument.drawingml.diagramLayout+xml"/>
  <Override PartName="/ppt/diagrams/quickStyle56.xml" ContentType="application/vnd.openxmlformats-officedocument.drawingml.diagramStyle+xml"/>
  <Override PartName="/ppt/diagrams/colors56.xml" ContentType="application/vnd.openxmlformats-officedocument.drawingml.diagramColors+xml"/>
  <Override PartName="/ppt/diagrams/drawing56.xml" ContentType="application/vnd.ms-office.drawingml.diagramDrawing+xml"/>
  <Override PartName="/ppt/diagrams/data57.xml" ContentType="application/vnd.openxmlformats-officedocument.drawingml.diagramData+xml"/>
  <Override PartName="/ppt/diagrams/layout57.xml" ContentType="application/vnd.openxmlformats-officedocument.drawingml.diagramLayout+xml"/>
  <Override PartName="/ppt/diagrams/quickStyle57.xml" ContentType="application/vnd.openxmlformats-officedocument.drawingml.diagramStyle+xml"/>
  <Override PartName="/ppt/diagrams/colors57.xml" ContentType="application/vnd.openxmlformats-officedocument.drawingml.diagramColors+xml"/>
  <Override PartName="/ppt/diagrams/drawing57.xml" ContentType="application/vnd.ms-office.drawingml.diagramDrawing+xml"/>
  <Override PartName="/ppt/diagrams/data58.xml" ContentType="application/vnd.openxmlformats-officedocument.drawingml.diagramData+xml"/>
  <Override PartName="/ppt/diagrams/layout58.xml" ContentType="application/vnd.openxmlformats-officedocument.drawingml.diagramLayout+xml"/>
  <Override PartName="/ppt/diagrams/quickStyle58.xml" ContentType="application/vnd.openxmlformats-officedocument.drawingml.diagramStyle+xml"/>
  <Override PartName="/ppt/diagrams/colors58.xml" ContentType="application/vnd.openxmlformats-officedocument.drawingml.diagramColors+xml"/>
  <Override PartName="/ppt/diagrams/drawing58.xml" ContentType="application/vnd.ms-office.drawingml.diagramDrawing+xml"/>
  <Override PartName="/ppt/diagrams/data59.xml" ContentType="application/vnd.openxmlformats-officedocument.drawingml.diagramData+xml"/>
  <Override PartName="/ppt/diagrams/layout59.xml" ContentType="application/vnd.openxmlformats-officedocument.drawingml.diagramLayout+xml"/>
  <Override PartName="/ppt/diagrams/quickStyle59.xml" ContentType="application/vnd.openxmlformats-officedocument.drawingml.diagramStyle+xml"/>
  <Override PartName="/ppt/diagrams/colors59.xml" ContentType="application/vnd.openxmlformats-officedocument.drawingml.diagramColors+xml"/>
  <Override PartName="/ppt/diagrams/drawing59.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5" r:id="rId1"/>
    <p:sldMasterId id="2147483669" r:id="rId2"/>
    <p:sldMasterId id="2147483681" r:id="rId3"/>
  </p:sldMasterIdLst>
  <p:notesMasterIdLst>
    <p:notesMasterId r:id="rId134"/>
  </p:notesMasterIdLst>
  <p:handoutMasterIdLst>
    <p:handoutMasterId r:id="rId135"/>
  </p:handoutMasterIdLst>
  <p:sldIdLst>
    <p:sldId id="386" r:id="rId4"/>
    <p:sldId id="385" r:id="rId5"/>
    <p:sldId id="258" r:id="rId6"/>
    <p:sldId id="259" r:id="rId7"/>
    <p:sldId id="260" r:id="rId8"/>
    <p:sldId id="261" r:id="rId9"/>
    <p:sldId id="262" r:id="rId10"/>
    <p:sldId id="263" r:id="rId11"/>
    <p:sldId id="264" r:id="rId12"/>
    <p:sldId id="265" r:id="rId13"/>
    <p:sldId id="266" r:id="rId14"/>
    <p:sldId id="267" r:id="rId15"/>
    <p:sldId id="269" r:id="rId16"/>
    <p:sldId id="345" r:id="rId17"/>
    <p:sldId id="270" r:id="rId18"/>
    <p:sldId id="268" r:id="rId19"/>
    <p:sldId id="271" r:id="rId20"/>
    <p:sldId id="272" r:id="rId21"/>
    <p:sldId id="273" r:id="rId22"/>
    <p:sldId id="274" r:id="rId23"/>
    <p:sldId id="275" r:id="rId24"/>
    <p:sldId id="276" r:id="rId25"/>
    <p:sldId id="277" r:id="rId26"/>
    <p:sldId id="278" r:id="rId27"/>
    <p:sldId id="279" r:id="rId28"/>
    <p:sldId id="343" r:id="rId29"/>
    <p:sldId id="280" r:id="rId30"/>
    <p:sldId id="281" r:id="rId31"/>
    <p:sldId id="344" r:id="rId32"/>
    <p:sldId id="282" r:id="rId33"/>
    <p:sldId id="283" r:id="rId34"/>
    <p:sldId id="387" r:id="rId35"/>
    <p:sldId id="284" r:id="rId36"/>
    <p:sldId id="285" r:id="rId37"/>
    <p:sldId id="390" r:id="rId38"/>
    <p:sldId id="398" r:id="rId39"/>
    <p:sldId id="391" r:id="rId40"/>
    <p:sldId id="392" r:id="rId41"/>
    <p:sldId id="393" r:id="rId42"/>
    <p:sldId id="394" r:id="rId43"/>
    <p:sldId id="286" r:id="rId44"/>
    <p:sldId id="287" r:id="rId45"/>
    <p:sldId id="395" r:id="rId46"/>
    <p:sldId id="396" r:id="rId47"/>
    <p:sldId id="397" r:id="rId48"/>
    <p:sldId id="288" r:id="rId49"/>
    <p:sldId id="289" r:id="rId50"/>
    <p:sldId id="290" r:id="rId51"/>
    <p:sldId id="291" r:id="rId52"/>
    <p:sldId id="292" r:id="rId53"/>
    <p:sldId id="293" r:id="rId54"/>
    <p:sldId id="294" r:id="rId55"/>
    <p:sldId id="295" r:id="rId56"/>
    <p:sldId id="297" r:id="rId57"/>
    <p:sldId id="298" r:id="rId58"/>
    <p:sldId id="299" r:id="rId59"/>
    <p:sldId id="300" r:id="rId60"/>
    <p:sldId id="303" r:id="rId61"/>
    <p:sldId id="304" r:id="rId62"/>
    <p:sldId id="305" r:id="rId63"/>
    <p:sldId id="306" r:id="rId64"/>
    <p:sldId id="307" r:id="rId65"/>
    <p:sldId id="308" r:id="rId66"/>
    <p:sldId id="309" r:id="rId67"/>
    <p:sldId id="310" r:id="rId68"/>
    <p:sldId id="311" r:id="rId69"/>
    <p:sldId id="312" r:id="rId70"/>
    <p:sldId id="313" r:id="rId71"/>
    <p:sldId id="314" r:id="rId72"/>
    <p:sldId id="315" r:id="rId73"/>
    <p:sldId id="316" r:id="rId74"/>
    <p:sldId id="317" r:id="rId75"/>
    <p:sldId id="388" r:id="rId76"/>
    <p:sldId id="346" r:id="rId77"/>
    <p:sldId id="318" r:id="rId78"/>
    <p:sldId id="349" r:id="rId79"/>
    <p:sldId id="319" r:id="rId80"/>
    <p:sldId id="389" r:id="rId81"/>
    <p:sldId id="350" r:id="rId82"/>
    <p:sldId id="320" r:id="rId83"/>
    <p:sldId id="351" r:id="rId84"/>
    <p:sldId id="321" r:id="rId85"/>
    <p:sldId id="322" r:id="rId86"/>
    <p:sldId id="323" r:id="rId87"/>
    <p:sldId id="325" r:id="rId88"/>
    <p:sldId id="324" r:id="rId89"/>
    <p:sldId id="326" r:id="rId90"/>
    <p:sldId id="352" r:id="rId91"/>
    <p:sldId id="347" r:id="rId92"/>
    <p:sldId id="328" r:id="rId93"/>
    <p:sldId id="353" r:id="rId94"/>
    <p:sldId id="329" r:id="rId95"/>
    <p:sldId id="327" r:id="rId96"/>
    <p:sldId id="330" r:id="rId97"/>
    <p:sldId id="331" r:id="rId98"/>
    <p:sldId id="332" r:id="rId99"/>
    <p:sldId id="333" r:id="rId100"/>
    <p:sldId id="334" r:id="rId101"/>
    <p:sldId id="354" r:id="rId102"/>
    <p:sldId id="356" r:id="rId103"/>
    <p:sldId id="355" r:id="rId104"/>
    <p:sldId id="359" r:id="rId105"/>
    <p:sldId id="358" r:id="rId106"/>
    <p:sldId id="360" r:id="rId107"/>
    <p:sldId id="361" r:id="rId108"/>
    <p:sldId id="363" r:id="rId109"/>
    <p:sldId id="364" r:id="rId110"/>
    <p:sldId id="369" r:id="rId111"/>
    <p:sldId id="362" r:id="rId112"/>
    <p:sldId id="366" r:id="rId113"/>
    <p:sldId id="368" r:id="rId114"/>
    <p:sldId id="370" r:id="rId115"/>
    <p:sldId id="367" r:id="rId116"/>
    <p:sldId id="371" r:id="rId117"/>
    <p:sldId id="335" r:id="rId118"/>
    <p:sldId id="336" r:id="rId119"/>
    <p:sldId id="337" r:id="rId120"/>
    <p:sldId id="375" r:id="rId121"/>
    <p:sldId id="376" r:id="rId122"/>
    <p:sldId id="378" r:id="rId123"/>
    <p:sldId id="338" r:id="rId124"/>
    <p:sldId id="384" r:id="rId125"/>
    <p:sldId id="339" r:id="rId126"/>
    <p:sldId id="340" r:id="rId127"/>
    <p:sldId id="380" r:id="rId128"/>
    <p:sldId id="381" r:id="rId129"/>
    <p:sldId id="383" r:id="rId130"/>
    <p:sldId id="341" r:id="rId131"/>
    <p:sldId id="342" r:id="rId132"/>
    <p:sldId id="372" r:id="rId133"/>
  </p:sldIdLst>
  <p:sldSz cx="9144000" cy="6858000" type="screen4x3"/>
  <p:notesSz cx="6858000" cy="9144000"/>
  <p:defaultTextStyle>
    <a:defPPr>
      <a:defRPr lang="zh-CN"/>
    </a:defPPr>
    <a:lvl1pPr algn="l" rtl="0" fontAlgn="base">
      <a:spcBef>
        <a:spcPct val="0"/>
      </a:spcBef>
      <a:spcAft>
        <a:spcPct val="0"/>
      </a:spcAft>
      <a:defRPr kern="1200">
        <a:solidFill>
          <a:schemeClr val="tx1"/>
        </a:solidFill>
        <a:effectLst>
          <a:outerShdw blurRad="38100" dist="38100" dir="2700000" algn="tl">
            <a:srgbClr val="000000">
              <a:alpha val="43137"/>
            </a:srgbClr>
          </a:outerShdw>
        </a:effectLst>
        <a:latin typeface="Tahoma" pitchFamily="34" charset="0"/>
        <a:ea typeface="黑体" pitchFamily="2" charset="-122"/>
        <a:cs typeface="+mn-cs"/>
      </a:defRPr>
    </a:lvl1pPr>
    <a:lvl2pPr marL="457200" algn="l" rtl="0" fontAlgn="base">
      <a:spcBef>
        <a:spcPct val="0"/>
      </a:spcBef>
      <a:spcAft>
        <a:spcPct val="0"/>
      </a:spcAft>
      <a:defRPr kern="1200">
        <a:solidFill>
          <a:schemeClr val="tx1"/>
        </a:solidFill>
        <a:effectLst>
          <a:outerShdw blurRad="38100" dist="38100" dir="2700000" algn="tl">
            <a:srgbClr val="000000">
              <a:alpha val="43137"/>
            </a:srgbClr>
          </a:outerShdw>
        </a:effectLst>
        <a:latin typeface="Tahoma" pitchFamily="34" charset="0"/>
        <a:ea typeface="黑体" pitchFamily="2" charset="-122"/>
        <a:cs typeface="+mn-cs"/>
      </a:defRPr>
    </a:lvl2pPr>
    <a:lvl3pPr marL="914400" algn="l" rtl="0" fontAlgn="base">
      <a:spcBef>
        <a:spcPct val="0"/>
      </a:spcBef>
      <a:spcAft>
        <a:spcPct val="0"/>
      </a:spcAft>
      <a:defRPr kern="1200">
        <a:solidFill>
          <a:schemeClr val="tx1"/>
        </a:solidFill>
        <a:effectLst>
          <a:outerShdw blurRad="38100" dist="38100" dir="2700000" algn="tl">
            <a:srgbClr val="000000">
              <a:alpha val="43137"/>
            </a:srgbClr>
          </a:outerShdw>
        </a:effectLst>
        <a:latin typeface="Tahoma" pitchFamily="34" charset="0"/>
        <a:ea typeface="黑体" pitchFamily="2" charset="-122"/>
        <a:cs typeface="+mn-cs"/>
      </a:defRPr>
    </a:lvl3pPr>
    <a:lvl4pPr marL="1371600" algn="l" rtl="0" fontAlgn="base">
      <a:spcBef>
        <a:spcPct val="0"/>
      </a:spcBef>
      <a:spcAft>
        <a:spcPct val="0"/>
      </a:spcAft>
      <a:defRPr kern="1200">
        <a:solidFill>
          <a:schemeClr val="tx1"/>
        </a:solidFill>
        <a:effectLst>
          <a:outerShdw blurRad="38100" dist="38100" dir="2700000" algn="tl">
            <a:srgbClr val="000000">
              <a:alpha val="43137"/>
            </a:srgbClr>
          </a:outerShdw>
        </a:effectLst>
        <a:latin typeface="Tahoma" pitchFamily="34" charset="0"/>
        <a:ea typeface="黑体" pitchFamily="2" charset="-122"/>
        <a:cs typeface="+mn-cs"/>
      </a:defRPr>
    </a:lvl4pPr>
    <a:lvl5pPr marL="1828800" algn="l" rtl="0" fontAlgn="base">
      <a:spcBef>
        <a:spcPct val="0"/>
      </a:spcBef>
      <a:spcAft>
        <a:spcPct val="0"/>
      </a:spcAft>
      <a:defRPr kern="1200">
        <a:solidFill>
          <a:schemeClr val="tx1"/>
        </a:solidFill>
        <a:effectLst>
          <a:outerShdw blurRad="38100" dist="38100" dir="2700000" algn="tl">
            <a:srgbClr val="000000">
              <a:alpha val="43137"/>
            </a:srgbClr>
          </a:outerShdw>
        </a:effectLst>
        <a:latin typeface="Tahoma" pitchFamily="34" charset="0"/>
        <a:ea typeface="黑体" pitchFamily="2" charset="-122"/>
        <a:cs typeface="+mn-cs"/>
      </a:defRPr>
    </a:lvl5pPr>
    <a:lvl6pPr marL="2286000" algn="l" defTabSz="914400" rtl="0" eaLnBrk="1" latinLnBrk="0" hangingPunct="1">
      <a:defRPr kern="1200">
        <a:solidFill>
          <a:schemeClr val="tx1"/>
        </a:solidFill>
        <a:effectLst>
          <a:outerShdw blurRad="38100" dist="38100" dir="2700000" algn="tl">
            <a:srgbClr val="000000">
              <a:alpha val="43137"/>
            </a:srgbClr>
          </a:outerShdw>
        </a:effectLst>
        <a:latin typeface="Tahoma" pitchFamily="34" charset="0"/>
        <a:ea typeface="黑体" pitchFamily="2" charset="-122"/>
        <a:cs typeface="+mn-cs"/>
      </a:defRPr>
    </a:lvl6pPr>
    <a:lvl7pPr marL="2743200" algn="l" defTabSz="914400" rtl="0" eaLnBrk="1" latinLnBrk="0" hangingPunct="1">
      <a:defRPr kern="1200">
        <a:solidFill>
          <a:schemeClr val="tx1"/>
        </a:solidFill>
        <a:effectLst>
          <a:outerShdw blurRad="38100" dist="38100" dir="2700000" algn="tl">
            <a:srgbClr val="000000">
              <a:alpha val="43137"/>
            </a:srgbClr>
          </a:outerShdw>
        </a:effectLst>
        <a:latin typeface="Tahoma" pitchFamily="34" charset="0"/>
        <a:ea typeface="黑体" pitchFamily="2" charset="-122"/>
        <a:cs typeface="+mn-cs"/>
      </a:defRPr>
    </a:lvl7pPr>
    <a:lvl8pPr marL="3200400" algn="l" defTabSz="914400" rtl="0" eaLnBrk="1" latinLnBrk="0" hangingPunct="1">
      <a:defRPr kern="1200">
        <a:solidFill>
          <a:schemeClr val="tx1"/>
        </a:solidFill>
        <a:effectLst>
          <a:outerShdw blurRad="38100" dist="38100" dir="2700000" algn="tl">
            <a:srgbClr val="000000">
              <a:alpha val="43137"/>
            </a:srgbClr>
          </a:outerShdw>
        </a:effectLst>
        <a:latin typeface="Tahoma" pitchFamily="34" charset="0"/>
        <a:ea typeface="黑体" pitchFamily="2" charset="-122"/>
        <a:cs typeface="+mn-cs"/>
      </a:defRPr>
    </a:lvl8pPr>
    <a:lvl9pPr marL="3657600" algn="l" defTabSz="914400" rtl="0" eaLnBrk="1" latinLnBrk="0" hangingPunct="1">
      <a:defRPr kern="1200">
        <a:solidFill>
          <a:schemeClr val="tx1"/>
        </a:solidFill>
        <a:effectLst>
          <a:outerShdw blurRad="38100" dist="38100" dir="2700000" algn="tl">
            <a:srgbClr val="000000">
              <a:alpha val="43137"/>
            </a:srgbClr>
          </a:outerShdw>
        </a:effectLst>
        <a:latin typeface="Tahoma" pitchFamily="34" charset="0"/>
        <a:ea typeface="黑体"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003399"/>
    <a:srgbClr val="3E3200"/>
    <a:srgbClr val="FF0000"/>
    <a:srgbClr val="3333CC"/>
    <a:srgbClr val="660066"/>
    <a:srgbClr val="CC0000"/>
    <a:srgbClr val="990000"/>
    <a:srgbClr val="0000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9012ECD-51FC-41F1-AA8D-1B2483CD663E}" styleName="浅色样式 2 - 强调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6E25E649-3F16-4E02-A733-19D2CDBF48F0}" styleName="中度样式 3 - 强调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10A1B5D5-9B99-4C35-A422-299274C87663}" styleName="中度样式 1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FABFCF23-3B69-468F-B69F-88F6DE6A72F2}" styleName="中度样式 1 - 强调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64" d="100"/>
          <a:sy n="64" d="100"/>
        </p:scale>
        <p:origin x="134" y="53"/>
      </p:cViewPr>
      <p:guideLst>
        <p:guide orient="horz" pos="2160"/>
        <p:guide pos="2880"/>
      </p:guideLst>
    </p:cSldViewPr>
  </p:slideViewPr>
  <p:notesTextViewPr>
    <p:cViewPr>
      <p:scale>
        <a:sx n="100" d="100"/>
        <a:sy n="100" d="100"/>
      </p:scale>
      <p:origin x="0" y="0"/>
    </p:cViewPr>
  </p:notesTextViewPr>
  <p:notesViewPr>
    <p:cSldViewPr>
      <p:cViewPr varScale="1">
        <p:scale>
          <a:sx n="57" d="100"/>
          <a:sy n="57" d="100"/>
        </p:scale>
        <p:origin x="-1512" y="-96"/>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117" Type="http://schemas.openxmlformats.org/officeDocument/2006/relationships/slide" Target="slides/slide114.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slide" Target="slides/slide86.xml"/><Relationship Id="rId112" Type="http://schemas.openxmlformats.org/officeDocument/2006/relationships/slide" Target="slides/slide109.xml"/><Relationship Id="rId133" Type="http://schemas.openxmlformats.org/officeDocument/2006/relationships/slide" Target="slides/slide130.xml"/><Relationship Id="rId138" Type="http://schemas.openxmlformats.org/officeDocument/2006/relationships/theme" Target="theme/theme1.xml"/><Relationship Id="rId16" Type="http://schemas.openxmlformats.org/officeDocument/2006/relationships/slide" Target="slides/slide13.xml"/><Relationship Id="rId107" Type="http://schemas.openxmlformats.org/officeDocument/2006/relationships/slide" Target="slides/slide104.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102" Type="http://schemas.openxmlformats.org/officeDocument/2006/relationships/slide" Target="slides/slide99.xml"/><Relationship Id="rId123" Type="http://schemas.openxmlformats.org/officeDocument/2006/relationships/slide" Target="slides/slide120.xml"/><Relationship Id="rId128" Type="http://schemas.openxmlformats.org/officeDocument/2006/relationships/slide" Target="slides/slide125.xml"/><Relationship Id="rId5" Type="http://schemas.openxmlformats.org/officeDocument/2006/relationships/slide" Target="slides/slide2.xml"/><Relationship Id="rId90" Type="http://schemas.openxmlformats.org/officeDocument/2006/relationships/slide" Target="slides/slide87.xml"/><Relationship Id="rId95" Type="http://schemas.openxmlformats.org/officeDocument/2006/relationships/slide" Target="slides/slide92.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113" Type="http://schemas.openxmlformats.org/officeDocument/2006/relationships/slide" Target="slides/slide110.xml"/><Relationship Id="rId118" Type="http://schemas.openxmlformats.org/officeDocument/2006/relationships/slide" Target="slides/slide115.xml"/><Relationship Id="rId134" Type="http://schemas.openxmlformats.org/officeDocument/2006/relationships/notesMaster" Target="notesMasters/notesMaster1.xml"/><Relationship Id="rId139" Type="http://schemas.openxmlformats.org/officeDocument/2006/relationships/tableStyles" Target="tableStyles.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80" Type="http://schemas.openxmlformats.org/officeDocument/2006/relationships/slide" Target="slides/slide77.xml"/><Relationship Id="rId85" Type="http://schemas.openxmlformats.org/officeDocument/2006/relationships/slide" Target="slides/slide82.xml"/><Relationship Id="rId93" Type="http://schemas.openxmlformats.org/officeDocument/2006/relationships/slide" Target="slides/slide90.xml"/><Relationship Id="rId98" Type="http://schemas.openxmlformats.org/officeDocument/2006/relationships/slide" Target="slides/slide95.xml"/><Relationship Id="rId121" Type="http://schemas.openxmlformats.org/officeDocument/2006/relationships/slide" Target="slides/slide11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103" Type="http://schemas.openxmlformats.org/officeDocument/2006/relationships/slide" Target="slides/slide100.xml"/><Relationship Id="rId108" Type="http://schemas.openxmlformats.org/officeDocument/2006/relationships/slide" Target="slides/slide105.xml"/><Relationship Id="rId116" Type="http://schemas.openxmlformats.org/officeDocument/2006/relationships/slide" Target="slides/slide113.xml"/><Relationship Id="rId124" Type="http://schemas.openxmlformats.org/officeDocument/2006/relationships/slide" Target="slides/slide121.xml"/><Relationship Id="rId129" Type="http://schemas.openxmlformats.org/officeDocument/2006/relationships/slide" Target="slides/slide126.xml"/><Relationship Id="rId137" Type="http://schemas.openxmlformats.org/officeDocument/2006/relationships/viewProps" Target="viewProps.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slide" Target="slides/slide80.xml"/><Relationship Id="rId88" Type="http://schemas.openxmlformats.org/officeDocument/2006/relationships/slide" Target="slides/slide85.xml"/><Relationship Id="rId91" Type="http://schemas.openxmlformats.org/officeDocument/2006/relationships/slide" Target="slides/slide88.xml"/><Relationship Id="rId96" Type="http://schemas.openxmlformats.org/officeDocument/2006/relationships/slide" Target="slides/slide93.xml"/><Relationship Id="rId111" Type="http://schemas.openxmlformats.org/officeDocument/2006/relationships/slide" Target="slides/slide108.xml"/><Relationship Id="rId132" Type="http://schemas.openxmlformats.org/officeDocument/2006/relationships/slide" Target="slides/slide129.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6" Type="http://schemas.openxmlformats.org/officeDocument/2006/relationships/slide" Target="slides/slide103.xml"/><Relationship Id="rId114" Type="http://schemas.openxmlformats.org/officeDocument/2006/relationships/slide" Target="slides/slide111.xml"/><Relationship Id="rId119" Type="http://schemas.openxmlformats.org/officeDocument/2006/relationships/slide" Target="slides/slide116.xml"/><Relationship Id="rId127" Type="http://schemas.openxmlformats.org/officeDocument/2006/relationships/slide" Target="slides/slide12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slide" Target="slides/slide83.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122" Type="http://schemas.openxmlformats.org/officeDocument/2006/relationships/slide" Target="slides/slide119.xml"/><Relationship Id="rId130" Type="http://schemas.openxmlformats.org/officeDocument/2006/relationships/slide" Target="slides/slide127.xml"/><Relationship Id="rId135" Type="http://schemas.openxmlformats.org/officeDocument/2006/relationships/handoutMaster" Target="handoutMasters/handoutMaster1.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slide" Target="slides/slide10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slide" Target="slides/slide101.xml"/><Relationship Id="rId120" Type="http://schemas.openxmlformats.org/officeDocument/2006/relationships/slide" Target="slides/slide117.xml"/><Relationship Id="rId125" Type="http://schemas.openxmlformats.org/officeDocument/2006/relationships/slide" Target="slides/slide122.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slide" Target="slides/slide107.xml"/><Relationship Id="rId115" Type="http://schemas.openxmlformats.org/officeDocument/2006/relationships/slide" Target="slides/slide112.xml"/><Relationship Id="rId131" Type="http://schemas.openxmlformats.org/officeDocument/2006/relationships/slide" Target="slides/slide128.xml"/><Relationship Id="rId136" Type="http://schemas.openxmlformats.org/officeDocument/2006/relationships/presProps" Target="presProps.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slide" Target="slides/slide102.xml"/><Relationship Id="rId126" Type="http://schemas.openxmlformats.org/officeDocument/2006/relationships/slide" Target="slides/slide123.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2.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4.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6.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7.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8.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9.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0.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4.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6.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7.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8.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9.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0.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4.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5.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6.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7.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5AAF86C-4C62-4A69-9FA4-3DB4C68EE7CE}" type="doc">
      <dgm:prSet loTypeId="urn:microsoft.com/office/officeart/2005/8/layout/vList2" loCatId="list" qsTypeId="urn:microsoft.com/office/officeart/2005/8/quickstyle/simple3" qsCatId="simple" csTypeId="urn:microsoft.com/office/officeart/2005/8/colors/accent0_3" csCatId="mainScheme" phldr="1"/>
      <dgm:spPr/>
      <dgm:t>
        <a:bodyPr/>
        <a:lstStyle/>
        <a:p>
          <a:endParaRPr lang="zh-CN" altLang="en-US"/>
        </a:p>
      </dgm:t>
    </dgm:pt>
    <dgm:pt modelId="{F10B24B1-0EF4-4A3B-AAAA-31B2C08EA9B7}">
      <dgm:prSet custT="1"/>
      <dgm:spPr/>
      <dgm:t>
        <a:bodyPr/>
        <a:lstStyle/>
        <a:p>
          <a:pPr rtl="0"/>
          <a:r>
            <a:rPr lang="en-US" altLang="zh-CN" sz="2800" b="1" dirty="0"/>
            <a:t>4.1.1 </a:t>
          </a:r>
          <a:r>
            <a:rPr lang="zh-CN" altLang="en-US" sz="2800" b="1" dirty="0"/>
            <a:t>地球上水的分布</a:t>
          </a:r>
          <a:endParaRPr lang="zh-CN" altLang="en-US" sz="2800" dirty="0"/>
        </a:p>
      </dgm:t>
    </dgm:pt>
    <dgm:pt modelId="{CF0275BF-E4B0-4CB1-B469-213DB0FD09BE}" type="parTrans" cxnId="{4EC9D31E-4AE1-49F4-9E7F-BCCB85ABA7AD}">
      <dgm:prSet/>
      <dgm:spPr/>
      <dgm:t>
        <a:bodyPr/>
        <a:lstStyle/>
        <a:p>
          <a:endParaRPr lang="zh-CN" altLang="en-US" sz="2800"/>
        </a:p>
      </dgm:t>
    </dgm:pt>
    <dgm:pt modelId="{87404681-6D2B-492E-9AA3-D3B5951428AD}" type="sibTrans" cxnId="{4EC9D31E-4AE1-49F4-9E7F-BCCB85ABA7AD}">
      <dgm:prSet/>
      <dgm:spPr/>
      <dgm:t>
        <a:bodyPr/>
        <a:lstStyle/>
        <a:p>
          <a:endParaRPr lang="zh-CN" altLang="en-US" sz="2800"/>
        </a:p>
      </dgm:t>
    </dgm:pt>
    <dgm:pt modelId="{E2829742-098B-4AA7-8F47-B4BBD0119BA9}">
      <dgm:prSet custT="1"/>
      <dgm:spPr/>
      <dgm:t>
        <a:bodyPr/>
        <a:lstStyle/>
        <a:p>
          <a:pPr rtl="0"/>
          <a:r>
            <a:rPr lang="en-US" altLang="zh-CN" sz="2800" b="1" dirty="0"/>
            <a:t>4.1.2 </a:t>
          </a:r>
          <a:r>
            <a:rPr lang="zh-CN" altLang="en-US" sz="2800" b="1" dirty="0"/>
            <a:t>水分循环和水量平衡</a:t>
          </a:r>
          <a:endParaRPr lang="zh-CN" altLang="en-US" sz="2800" dirty="0"/>
        </a:p>
      </dgm:t>
    </dgm:pt>
    <dgm:pt modelId="{A9B95C07-2E39-4BD6-8674-98EF01578F9C}" type="parTrans" cxnId="{B10A8206-278F-4A96-B533-30C16E4F817E}">
      <dgm:prSet/>
      <dgm:spPr/>
      <dgm:t>
        <a:bodyPr/>
        <a:lstStyle/>
        <a:p>
          <a:endParaRPr lang="zh-CN" altLang="en-US" sz="2800"/>
        </a:p>
      </dgm:t>
    </dgm:pt>
    <dgm:pt modelId="{2B79008D-FD05-4D6A-9893-AC757E72DF07}" type="sibTrans" cxnId="{B10A8206-278F-4A96-B533-30C16E4F817E}">
      <dgm:prSet/>
      <dgm:spPr/>
      <dgm:t>
        <a:bodyPr/>
        <a:lstStyle/>
        <a:p>
          <a:endParaRPr lang="zh-CN" altLang="en-US" sz="2800"/>
        </a:p>
      </dgm:t>
    </dgm:pt>
    <dgm:pt modelId="{4C5EBFC5-ABAB-4654-8C19-1F8E9A9087A4}" type="pres">
      <dgm:prSet presAssocID="{05AAF86C-4C62-4A69-9FA4-3DB4C68EE7CE}" presName="linear" presStyleCnt="0">
        <dgm:presLayoutVars>
          <dgm:animLvl val="lvl"/>
          <dgm:resizeHandles val="exact"/>
        </dgm:presLayoutVars>
      </dgm:prSet>
      <dgm:spPr/>
    </dgm:pt>
    <dgm:pt modelId="{9F642E6A-5D9D-42A8-BFCB-01D7F52EDA82}" type="pres">
      <dgm:prSet presAssocID="{F10B24B1-0EF4-4A3B-AAAA-31B2C08EA9B7}" presName="parentText" presStyleLbl="node1" presStyleIdx="0" presStyleCnt="2">
        <dgm:presLayoutVars>
          <dgm:chMax val="0"/>
          <dgm:bulletEnabled val="1"/>
        </dgm:presLayoutVars>
      </dgm:prSet>
      <dgm:spPr/>
    </dgm:pt>
    <dgm:pt modelId="{4F4F0365-A3C2-4186-A171-1985641039BB}" type="pres">
      <dgm:prSet presAssocID="{87404681-6D2B-492E-9AA3-D3B5951428AD}" presName="spacer" presStyleCnt="0"/>
      <dgm:spPr/>
    </dgm:pt>
    <dgm:pt modelId="{7BF084D7-2257-4D7B-8D3F-90E6B2115FA0}" type="pres">
      <dgm:prSet presAssocID="{E2829742-098B-4AA7-8F47-B4BBD0119BA9}" presName="parentText" presStyleLbl="node1" presStyleIdx="1" presStyleCnt="2">
        <dgm:presLayoutVars>
          <dgm:chMax val="0"/>
          <dgm:bulletEnabled val="1"/>
        </dgm:presLayoutVars>
      </dgm:prSet>
      <dgm:spPr/>
    </dgm:pt>
  </dgm:ptLst>
  <dgm:cxnLst>
    <dgm:cxn modelId="{B10A8206-278F-4A96-B533-30C16E4F817E}" srcId="{05AAF86C-4C62-4A69-9FA4-3DB4C68EE7CE}" destId="{E2829742-098B-4AA7-8F47-B4BBD0119BA9}" srcOrd="1" destOrd="0" parTransId="{A9B95C07-2E39-4BD6-8674-98EF01578F9C}" sibTransId="{2B79008D-FD05-4D6A-9893-AC757E72DF07}"/>
    <dgm:cxn modelId="{4EC9D31E-4AE1-49F4-9E7F-BCCB85ABA7AD}" srcId="{05AAF86C-4C62-4A69-9FA4-3DB4C68EE7CE}" destId="{F10B24B1-0EF4-4A3B-AAAA-31B2C08EA9B7}" srcOrd="0" destOrd="0" parTransId="{CF0275BF-E4B0-4CB1-B469-213DB0FD09BE}" sibTransId="{87404681-6D2B-492E-9AA3-D3B5951428AD}"/>
    <dgm:cxn modelId="{67755148-0143-4964-9B6A-C59DFF1E68CC}" type="presOf" srcId="{E2829742-098B-4AA7-8F47-B4BBD0119BA9}" destId="{7BF084D7-2257-4D7B-8D3F-90E6B2115FA0}" srcOrd="0" destOrd="0" presId="urn:microsoft.com/office/officeart/2005/8/layout/vList2"/>
    <dgm:cxn modelId="{623B696D-1968-4E47-A818-D147EF4A00C7}" type="presOf" srcId="{05AAF86C-4C62-4A69-9FA4-3DB4C68EE7CE}" destId="{4C5EBFC5-ABAB-4654-8C19-1F8E9A9087A4}" srcOrd="0" destOrd="0" presId="urn:microsoft.com/office/officeart/2005/8/layout/vList2"/>
    <dgm:cxn modelId="{A59BD6FE-3820-44D4-8626-95C5EA013FE9}" type="presOf" srcId="{F10B24B1-0EF4-4A3B-AAAA-31B2C08EA9B7}" destId="{9F642E6A-5D9D-42A8-BFCB-01D7F52EDA82}" srcOrd="0" destOrd="0" presId="urn:microsoft.com/office/officeart/2005/8/layout/vList2"/>
    <dgm:cxn modelId="{AEDDD0DA-B888-4131-8028-942EACFC43EB}" type="presParOf" srcId="{4C5EBFC5-ABAB-4654-8C19-1F8E9A9087A4}" destId="{9F642E6A-5D9D-42A8-BFCB-01D7F52EDA82}" srcOrd="0" destOrd="0" presId="urn:microsoft.com/office/officeart/2005/8/layout/vList2"/>
    <dgm:cxn modelId="{F14FA9C7-2615-4787-AABA-696C8801A275}" type="presParOf" srcId="{4C5EBFC5-ABAB-4654-8C19-1F8E9A9087A4}" destId="{4F4F0365-A3C2-4186-A171-1985641039BB}" srcOrd="1" destOrd="0" presId="urn:microsoft.com/office/officeart/2005/8/layout/vList2"/>
    <dgm:cxn modelId="{BCBB3CD2-18D3-461F-8FF5-D20886915C8B}" type="presParOf" srcId="{4C5EBFC5-ABAB-4654-8C19-1F8E9A9087A4}" destId="{7BF084D7-2257-4D7B-8D3F-90E6B2115FA0}"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66B5CEA1-7048-41CC-A506-E83AC0303D6A}" type="doc">
      <dgm:prSet loTypeId="urn:microsoft.com/office/officeart/2005/8/layout/vList2" loCatId="list" qsTypeId="urn:microsoft.com/office/officeart/2005/8/quickstyle/simple3" qsCatId="simple" csTypeId="urn:microsoft.com/office/officeart/2005/8/colors/accent1_2" csCatId="accent1" phldr="1"/>
      <dgm:spPr/>
      <dgm:t>
        <a:bodyPr/>
        <a:lstStyle/>
        <a:p>
          <a:endParaRPr lang="zh-CN" altLang="en-US"/>
        </a:p>
      </dgm:t>
    </dgm:pt>
    <dgm:pt modelId="{239FFCAF-CC8E-4448-B937-79383553D28B}">
      <dgm:prSet/>
      <dgm:spPr/>
      <dgm:t>
        <a:bodyPr/>
        <a:lstStyle/>
        <a:p>
          <a:pPr rtl="0"/>
          <a:r>
            <a:rPr lang="en-US" altLang="zh-CN" b="1" dirty="0">
              <a:effectLst/>
            </a:rPr>
            <a:t>1. </a:t>
          </a:r>
          <a:r>
            <a:rPr lang="zh-CN" altLang="en-US" b="1" dirty="0">
              <a:effectLst/>
            </a:rPr>
            <a:t>海水的化学成分</a:t>
          </a:r>
        </a:p>
      </dgm:t>
    </dgm:pt>
    <dgm:pt modelId="{9922D642-B002-4467-A246-95ADA37A863F}" type="parTrans" cxnId="{0008F887-F125-4C1B-A290-98F566977612}">
      <dgm:prSet/>
      <dgm:spPr/>
      <dgm:t>
        <a:bodyPr/>
        <a:lstStyle/>
        <a:p>
          <a:endParaRPr lang="zh-CN" altLang="en-US" b="1">
            <a:effectLst/>
          </a:endParaRPr>
        </a:p>
      </dgm:t>
    </dgm:pt>
    <dgm:pt modelId="{68382B68-11BF-47DA-8A34-A1A0DDDB6BCB}" type="sibTrans" cxnId="{0008F887-F125-4C1B-A290-98F566977612}">
      <dgm:prSet/>
      <dgm:spPr/>
      <dgm:t>
        <a:bodyPr/>
        <a:lstStyle/>
        <a:p>
          <a:endParaRPr lang="zh-CN" altLang="en-US" b="1">
            <a:effectLst/>
          </a:endParaRPr>
        </a:p>
      </dgm:t>
    </dgm:pt>
    <dgm:pt modelId="{AE7556E9-9982-4DBF-BB72-70771BB33014}">
      <dgm:prSet/>
      <dgm:spPr/>
      <dgm:t>
        <a:bodyPr/>
        <a:lstStyle/>
        <a:p>
          <a:pPr rtl="0"/>
          <a:r>
            <a:rPr lang="zh-CN" b="1" dirty="0">
              <a:effectLst/>
            </a:rPr>
            <a:t>水：</a:t>
          </a:r>
          <a:r>
            <a:rPr lang="en-US" b="1" dirty="0">
              <a:effectLst/>
            </a:rPr>
            <a:t>96.5</a:t>
          </a:r>
          <a:r>
            <a:rPr lang="zh-CN" b="1" dirty="0">
              <a:effectLst/>
            </a:rPr>
            <a:t>％</a:t>
          </a:r>
        </a:p>
      </dgm:t>
    </dgm:pt>
    <dgm:pt modelId="{434C02F6-7100-4B0E-B089-B878AA607EC8}" type="parTrans" cxnId="{B30969DA-AF1D-42FB-9044-E4597048DFCF}">
      <dgm:prSet/>
      <dgm:spPr/>
      <dgm:t>
        <a:bodyPr/>
        <a:lstStyle/>
        <a:p>
          <a:endParaRPr lang="zh-CN" altLang="en-US" b="1">
            <a:effectLst/>
          </a:endParaRPr>
        </a:p>
      </dgm:t>
    </dgm:pt>
    <dgm:pt modelId="{D6B5047D-92D3-4D36-B108-DC24CA566D98}" type="sibTrans" cxnId="{B30969DA-AF1D-42FB-9044-E4597048DFCF}">
      <dgm:prSet/>
      <dgm:spPr/>
      <dgm:t>
        <a:bodyPr/>
        <a:lstStyle/>
        <a:p>
          <a:endParaRPr lang="zh-CN" altLang="en-US" b="1">
            <a:effectLst/>
          </a:endParaRPr>
        </a:p>
      </dgm:t>
    </dgm:pt>
    <dgm:pt modelId="{AAC6C1D2-639E-48DD-A88B-AA4FDF80F43A}">
      <dgm:prSet/>
      <dgm:spPr/>
      <dgm:t>
        <a:bodyPr/>
        <a:lstStyle/>
        <a:p>
          <a:pPr rtl="0"/>
          <a:r>
            <a:rPr lang="zh-CN" b="1" dirty="0">
              <a:effectLst/>
            </a:rPr>
            <a:t>其他物质：</a:t>
          </a:r>
          <a:r>
            <a:rPr lang="en-US" b="1" dirty="0">
              <a:effectLst/>
            </a:rPr>
            <a:t>3.5</a:t>
          </a:r>
          <a:r>
            <a:rPr lang="zh-CN" b="1" dirty="0">
              <a:effectLst/>
            </a:rPr>
            <a:t>％</a:t>
          </a:r>
        </a:p>
      </dgm:t>
    </dgm:pt>
    <dgm:pt modelId="{EC5E1A2E-9042-40B8-83E6-939CBC9FDD85}" type="parTrans" cxnId="{9336E789-2B90-4354-813F-49104134CD4A}">
      <dgm:prSet/>
      <dgm:spPr/>
      <dgm:t>
        <a:bodyPr/>
        <a:lstStyle/>
        <a:p>
          <a:endParaRPr lang="zh-CN" altLang="en-US" b="1">
            <a:effectLst/>
          </a:endParaRPr>
        </a:p>
      </dgm:t>
    </dgm:pt>
    <dgm:pt modelId="{A3A1F410-400A-48C1-8393-FBA9094CC019}" type="sibTrans" cxnId="{9336E789-2B90-4354-813F-49104134CD4A}">
      <dgm:prSet/>
      <dgm:spPr/>
      <dgm:t>
        <a:bodyPr/>
        <a:lstStyle/>
        <a:p>
          <a:endParaRPr lang="zh-CN" altLang="en-US" b="1">
            <a:effectLst/>
          </a:endParaRPr>
        </a:p>
      </dgm:t>
    </dgm:pt>
    <dgm:pt modelId="{0CEC5F8B-149B-472C-9C9D-99CFA9D4C2C2}">
      <dgm:prSet/>
      <dgm:spPr/>
      <dgm:t>
        <a:bodyPr/>
        <a:lstStyle/>
        <a:p>
          <a:pPr rtl="0"/>
          <a:r>
            <a:rPr lang="zh-CN" altLang="en-US" b="1" dirty="0">
              <a:effectLst/>
            </a:rPr>
            <a:t>少量有机和无机悬浮固体物质</a:t>
          </a:r>
        </a:p>
      </dgm:t>
    </dgm:pt>
    <dgm:pt modelId="{ADEAC2C8-C51C-4EE7-80E1-C21A1E4BD99A}" type="parTrans" cxnId="{D812C818-C74F-40E6-993B-7E994E7BB11B}">
      <dgm:prSet/>
      <dgm:spPr/>
      <dgm:t>
        <a:bodyPr/>
        <a:lstStyle/>
        <a:p>
          <a:endParaRPr lang="zh-CN" altLang="en-US" b="1">
            <a:effectLst/>
          </a:endParaRPr>
        </a:p>
      </dgm:t>
    </dgm:pt>
    <dgm:pt modelId="{CD2DADF6-5B1D-43A5-A8DB-8783E91EC8B4}" type="sibTrans" cxnId="{D812C818-C74F-40E6-993B-7E994E7BB11B}">
      <dgm:prSet/>
      <dgm:spPr/>
      <dgm:t>
        <a:bodyPr/>
        <a:lstStyle/>
        <a:p>
          <a:endParaRPr lang="zh-CN" altLang="en-US" b="1">
            <a:effectLst/>
          </a:endParaRPr>
        </a:p>
      </dgm:t>
    </dgm:pt>
    <dgm:pt modelId="{FC9626DD-F3B7-4678-A463-931FA7DABF7E}">
      <dgm:prSet/>
      <dgm:spPr/>
      <dgm:t>
        <a:bodyPr/>
        <a:lstStyle/>
        <a:p>
          <a:pPr rtl="0"/>
          <a:r>
            <a:rPr lang="zh-CN" altLang="en-US" b="1" dirty="0">
              <a:effectLst/>
            </a:rPr>
            <a:t>氢和氧是海水中最主要的化学成分</a:t>
          </a:r>
        </a:p>
      </dgm:t>
    </dgm:pt>
    <dgm:pt modelId="{57F7663A-8F76-479B-8D0E-7ABDD8D8C61C}" type="parTrans" cxnId="{52001CE9-B0DE-4B30-908E-5C2102CA57B4}">
      <dgm:prSet/>
      <dgm:spPr/>
      <dgm:t>
        <a:bodyPr/>
        <a:lstStyle/>
        <a:p>
          <a:endParaRPr lang="zh-CN" altLang="en-US" b="1">
            <a:effectLst/>
          </a:endParaRPr>
        </a:p>
      </dgm:t>
    </dgm:pt>
    <dgm:pt modelId="{3D33293C-DE99-4264-B7A9-80D0DC9DB14A}" type="sibTrans" cxnId="{52001CE9-B0DE-4B30-908E-5C2102CA57B4}">
      <dgm:prSet/>
      <dgm:spPr/>
      <dgm:t>
        <a:bodyPr/>
        <a:lstStyle/>
        <a:p>
          <a:endParaRPr lang="zh-CN" altLang="en-US" b="1">
            <a:effectLst/>
          </a:endParaRPr>
        </a:p>
      </dgm:t>
    </dgm:pt>
    <dgm:pt modelId="{8F54E887-3082-4FD4-A603-7CF29F38E2E0}">
      <dgm:prSet/>
      <dgm:spPr/>
      <dgm:t>
        <a:bodyPr/>
        <a:lstStyle/>
        <a:p>
          <a:pPr rtl="0"/>
          <a:r>
            <a:rPr lang="zh-CN" b="1" dirty="0">
              <a:effectLst/>
            </a:rPr>
            <a:t>在海水中已发现的化学元素周期表上的天然元素约有</a:t>
          </a:r>
          <a:r>
            <a:rPr lang="en-US" b="1" dirty="0">
              <a:effectLst/>
            </a:rPr>
            <a:t>80</a:t>
          </a:r>
          <a:r>
            <a:rPr lang="zh-CN" b="1" dirty="0">
              <a:effectLst/>
            </a:rPr>
            <a:t>种，不同元素的含量差别很大</a:t>
          </a:r>
        </a:p>
      </dgm:t>
    </dgm:pt>
    <dgm:pt modelId="{33D6E937-E876-436B-B56F-29A2248E4314}" type="parTrans" cxnId="{E15D38C4-8DDF-4E9F-848B-2A4E5EA5EB0B}">
      <dgm:prSet/>
      <dgm:spPr/>
      <dgm:t>
        <a:bodyPr/>
        <a:lstStyle/>
        <a:p>
          <a:endParaRPr lang="zh-CN" altLang="en-US" b="1">
            <a:effectLst/>
          </a:endParaRPr>
        </a:p>
      </dgm:t>
    </dgm:pt>
    <dgm:pt modelId="{7379C9B5-1816-4BBD-9F5D-4C04C8667DB5}" type="sibTrans" cxnId="{E15D38C4-8DDF-4E9F-848B-2A4E5EA5EB0B}">
      <dgm:prSet/>
      <dgm:spPr/>
      <dgm:t>
        <a:bodyPr/>
        <a:lstStyle/>
        <a:p>
          <a:endParaRPr lang="zh-CN" altLang="en-US" b="1">
            <a:effectLst/>
          </a:endParaRPr>
        </a:p>
      </dgm:t>
    </dgm:pt>
    <dgm:pt modelId="{412B030E-AA0C-460B-8FE6-39BFC7F92FDC}" type="pres">
      <dgm:prSet presAssocID="{66B5CEA1-7048-41CC-A506-E83AC0303D6A}" presName="linear" presStyleCnt="0">
        <dgm:presLayoutVars>
          <dgm:animLvl val="lvl"/>
          <dgm:resizeHandles val="exact"/>
        </dgm:presLayoutVars>
      </dgm:prSet>
      <dgm:spPr/>
    </dgm:pt>
    <dgm:pt modelId="{08388A47-6AE0-4E67-B1BD-125451212A5C}" type="pres">
      <dgm:prSet presAssocID="{239FFCAF-CC8E-4448-B937-79383553D28B}" presName="parentText" presStyleLbl="node1" presStyleIdx="0" presStyleCnt="3">
        <dgm:presLayoutVars>
          <dgm:chMax val="0"/>
          <dgm:bulletEnabled val="1"/>
        </dgm:presLayoutVars>
      </dgm:prSet>
      <dgm:spPr/>
    </dgm:pt>
    <dgm:pt modelId="{357D6D44-439D-4A53-A90C-A34789973174}" type="pres">
      <dgm:prSet presAssocID="{239FFCAF-CC8E-4448-B937-79383553D28B}" presName="childText" presStyleLbl="revTx" presStyleIdx="0" presStyleCnt="1">
        <dgm:presLayoutVars>
          <dgm:bulletEnabled val="1"/>
        </dgm:presLayoutVars>
      </dgm:prSet>
      <dgm:spPr/>
    </dgm:pt>
    <dgm:pt modelId="{8379EEDF-F1E6-43F6-97BB-97C908D07114}" type="pres">
      <dgm:prSet presAssocID="{FC9626DD-F3B7-4678-A463-931FA7DABF7E}" presName="parentText" presStyleLbl="node1" presStyleIdx="1" presStyleCnt="3">
        <dgm:presLayoutVars>
          <dgm:chMax val="0"/>
          <dgm:bulletEnabled val="1"/>
        </dgm:presLayoutVars>
      </dgm:prSet>
      <dgm:spPr/>
    </dgm:pt>
    <dgm:pt modelId="{1964E072-E810-4226-BE4A-D6ABCB508486}" type="pres">
      <dgm:prSet presAssocID="{3D33293C-DE99-4264-B7A9-80D0DC9DB14A}" presName="spacer" presStyleCnt="0"/>
      <dgm:spPr/>
    </dgm:pt>
    <dgm:pt modelId="{5025FC18-E478-4B3C-955E-8DF9D070413D}" type="pres">
      <dgm:prSet presAssocID="{8F54E887-3082-4FD4-A603-7CF29F38E2E0}" presName="parentText" presStyleLbl="node1" presStyleIdx="2" presStyleCnt="3">
        <dgm:presLayoutVars>
          <dgm:chMax val="0"/>
          <dgm:bulletEnabled val="1"/>
        </dgm:presLayoutVars>
      </dgm:prSet>
      <dgm:spPr/>
    </dgm:pt>
  </dgm:ptLst>
  <dgm:cxnLst>
    <dgm:cxn modelId="{D812C818-C74F-40E6-993B-7E994E7BB11B}" srcId="{239FFCAF-CC8E-4448-B937-79383553D28B}" destId="{0CEC5F8B-149B-472C-9C9D-99CFA9D4C2C2}" srcOrd="2" destOrd="0" parTransId="{ADEAC2C8-C51C-4EE7-80E1-C21A1E4BD99A}" sibTransId="{CD2DADF6-5B1D-43A5-A8DB-8783E91EC8B4}"/>
    <dgm:cxn modelId="{7A03FF22-E108-4A19-AF2C-FC5803F90CBB}" type="presOf" srcId="{0CEC5F8B-149B-472C-9C9D-99CFA9D4C2C2}" destId="{357D6D44-439D-4A53-A90C-A34789973174}" srcOrd="0" destOrd="2" presId="urn:microsoft.com/office/officeart/2005/8/layout/vList2"/>
    <dgm:cxn modelId="{CA40B142-0D12-435B-A022-E673150F038A}" type="presOf" srcId="{AAC6C1D2-639E-48DD-A88B-AA4FDF80F43A}" destId="{357D6D44-439D-4A53-A90C-A34789973174}" srcOrd="0" destOrd="1" presId="urn:microsoft.com/office/officeart/2005/8/layout/vList2"/>
    <dgm:cxn modelId="{08A61081-19A9-432E-BA1C-F18B6903F182}" type="presOf" srcId="{8F54E887-3082-4FD4-A603-7CF29F38E2E0}" destId="{5025FC18-E478-4B3C-955E-8DF9D070413D}" srcOrd="0" destOrd="0" presId="urn:microsoft.com/office/officeart/2005/8/layout/vList2"/>
    <dgm:cxn modelId="{0008F887-F125-4C1B-A290-98F566977612}" srcId="{66B5CEA1-7048-41CC-A506-E83AC0303D6A}" destId="{239FFCAF-CC8E-4448-B937-79383553D28B}" srcOrd="0" destOrd="0" parTransId="{9922D642-B002-4467-A246-95ADA37A863F}" sibTransId="{68382B68-11BF-47DA-8A34-A1A0DDDB6BCB}"/>
    <dgm:cxn modelId="{9336E789-2B90-4354-813F-49104134CD4A}" srcId="{239FFCAF-CC8E-4448-B937-79383553D28B}" destId="{AAC6C1D2-639E-48DD-A88B-AA4FDF80F43A}" srcOrd="1" destOrd="0" parTransId="{EC5E1A2E-9042-40B8-83E6-939CBC9FDD85}" sibTransId="{A3A1F410-400A-48C1-8393-FBA9094CC019}"/>
    <dgm:cxn modelId="{C92F7197-A432-4F79-880E-D217D2743337}" type="presOf" srcId="{66B5CEA1-7048-41CC-A506-E83AC0303D6A}" destId="{412B030E-AA0C-460B-8FE6-39BFC7F92FDC}" srcOrd="0" destOrd="0" presId="urn:microsoft.com/office/officeart/2005/8/layout/vList2"/>
    <dgm:cxn modelId="{A5D96F9E-631D-4B20-892A-4C548EE20D96}" type="presOf" srcId="{239FFCAF-CC8E-4448-B937-79383553D28B}" destId="{08388A47-6AE0-4E67-B1BD-125451212A5C}" srcOrd="0" destOrd="0" presId="urn:microsoft.com/office/officeart/2005/8/layout/vList2"/>
    <dgm:cxn modelId="{1D48ADA1-3A73-4928-AD7F-CFFF235E4FED}" type="presOf" srcId="{AE7556E9-9982-4DBF-BB72-70771BB33014}" destId="{357D6D44-439D-4A53-A90C-A34789973174}" srcOrd="0" destOrd="0" presId="urn:microsoft.com/office/officeart/2005/8/layout/vList2"/>
    <dgm:cxn modelId="{A9F2C9AE-8186-47DB-A303-7397B59DD72A}" type="presOf" srcId="{FC9626DD-F3B7-4678-A463-931FA7DABF7E}" destId="{8379EEDF-F1E6-43F6-97BB-97C908D07114}" srcOrd="0" destOrd="0" presId="urn:microsoft.com/office/officeart/2005/8/layout/vList2"/>
    <dgm:cxn modelId="{E15D38C4-8DDF-4E9F-848B-2A4E5EA5EB0B}" srcId="{66B5CEA1-7048-41CC-A506-E83AC0303D6A}" destId="{8F54E887-3082-4FD4-A603-7CF29F38E2E0}" srcOrd="2" destOrd="0" parTransId="{33D6E937-E876-436B-B56F-29A2248E4314}" sibTransId="{7379C9B5-1816-4BBD-9F5D-4C04C8667DB5}"/>
    <dgm:cxn modelId="{B30969DA-AF1D-42FB-9044-E4597048DFCF}" srcId="{239FFCAF-CC8E-4448-B937-79383553D28B}" destId="{AE7556E9-9982-4DBF-BB72-70771BB33014}" srcOrd="0" destOrd="0" parTransId="{434C02F6-7100-4B0E-B089-B878AA607EC8}" sibTransId="{D6B5047D-92D3-4D36-B108-DC24CA566D98}"/>
    <dgm:cxn modelId="{52001CE9-B0DE-4B30-908E-5C2102CA57B4}" srcId="{66B5CEA1-7048-41CC-A506-E83AC0303D6A}" destId="{FC9626DD-F3B7-4678-A463-931FA7DABF7E}" srcOrd="1" destOrd="0" parTransId="{57F7663A-8F76-479B-8D0E-7ABDD8D8C61C}" sibTransId="{3D33293C-DE99-4264-B7A9-80D0DC9DB14A}"/>
    <dgm:cxn modelId="{9CDCFFFE-F893-47AB-9579-895809CAC928}" type="presParOf" srcId="{412B030E-AA0C-460B-8FE6-39BFC7F92FDC}" destId="{08388A47-6AE0-4E67-B1BD-125451212A5C}" srcOrd="0" destOrd="0" presId="urn:microsoft.com/office/officeart/2005/8/layout/vList2"/>
    <dgm:cxn modelId="{6EE02D35-0DA4-4212-B6B4-59BDB8048392}" type="presParOf" srcId="{412B030E-AA0C-460B-8FE6-39BFC7F92FDC}" destId="{357D6D44-439D-4A53-A90C-A34789973174}" srcOrd="1" destOrd="0" presId="urn:microsoft.com/office/officeart/2005/8/layout/vList2"/>
    <dgm:cxn modelId="{6F7978A8-EA6F-49DE-9448-DDB9A1D7E879}" type="presParOf" srcId="{412B030E-AA0C-460B-8FE6-39BFC7F92FDC}" destId="{8379EEDF-F1E6-43F6-97BB-97C908D07114}" srcOrd="2" destOrd="0" presId="urn:microsoft.com/office/officeart/2005/8/layout/vList2"/>
    <dgm:cxn modelId="{6BA43CB0-E2ED-4D0F-9D2D-4C5D930AF687}" type="presParOf" srcId="{412B030E-AA0C-460B-8FE6-39BFC7F92FDC}" destId="{1964E072-E810-4226-BE4A-D6ABCB508486}" srcOrd="3" destOrd="0" presId="urn:microsoft.com/office/officeart/2005/8/layout/vList2"/>
    <dgm:cxn modelId="{8DD855FF-9EE8-450D-9AF9-86A07E31D1AC}" type="presParOf" srcId="{412B030E-AA0C-460B-8FE6-39BFC7F92FDC}" destId="{5025FC18-E478-4B3C-955E-8DF9D070413D}"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CF155828-4EB5-4F38-BAF4-E9D7AF8A44BB}" type="doc">
      <dgm:prSet loTypeId="urn:microsoft.com/office/officeart/2005/8/layout/list1" loCatId="list" qsTypeId="urn:microsoft.com/office/officeart/2005/8/quickstyle/simple3" qsCatId="simple" csTypeId="urn:microsoft.com/office/officeart/2005/8/colors/colorful1" csCatId="colorful" phldr="1"/>
      <dgm:spPr/>
      <dgm:t>
        <a:bodyPr/>
        <a:lstStyle/>
        <a:p>
          <a:endParaRPr lang="zh-CN" altLang="en-US"/>
        </a:p>
      </dgm:t>
    </dgm:pt>
    <dgm:pt modelId="{F50B7CBA-C1CB-4A6B-A892-806266672910}">
      <dgm:prSet/>
      <dgm:spPr/>
      <dgm:t>
        <a:bodyPr/>
        <a:lstStyle/>
        <a:p>
          <a:pPr rtl="0"/>
          <a:r>
            <a:rPr lang="zh-CN" b="1" dirty="0"/>
            <a:t>海水盐度：</a:t>
          </a:r>
          <a:endParaRPr lang="en-US" altLang="zh-CN" b="1" dirty="0"/>
        </a:p>
      </dgm:t>
    </dgm:pt>
    <dgm:pt modelId="{EE153018-77E8-4A4B-8E80-2423356861BA}" type="parTrans" cxnId="{240F3E34-7A1A-4636-8582-7817252F7BFF}">
      <dgm:prSet/>
      <dgm:spPr/>
      <dgm:t>
        <a:bodyPr/>
        <a:lstStyle/>
        <a:p>
          <a:endParaRPr lang="zh-CN" altLang="en-US"/>
        </a:p>
      </dgm:t>
    </dgm:pt>
    <dgm:pt modelId="{74CB197A-01AD-449E-896B-04B3CED69BD2}" type="sibTrans" cxnId="{240F3E34-7A1A-4636-8582-7817252F7BFF}">
      <dgm:prSet/>
      <dgm:spPr/>
      <dgm:t>
        <a:bodyPr/>
        <a:lstStyle/>
        <a:p>
          <a:endParaRPr lang="zh-CN" altLang="en-US"/>
        </a:p>
      </dgm:t>
    </dgm:pt>
    <dgm:pt modelId="{EDD4B136-0C85-4565-B285-012DEB4076C6}">
      <dgm:prSet/>
      <dgm:spPr/>
      <dgm:t>
        <a:bodyPr/>
        <a:lstStyle/>
        <a:p>
          <a:pPr rtl="0"/>
          <a:r>
            <a:rPr lang="zh-CN" b="1" dirty="0"/>
            <a:t>海水的氯度：</a:t>
          </a:r>
          <a:endParaRPr lang="en-US" altLang="zh-CN" b="1" dirty="0"/>
        </a:p>
      </dgm:t>
    </dgm:pt>
    <dgm:pt modelId="{A8FFDAC4-7AAD-467F-868F-466B1CA9A02F}" type="parTrans" cxnId="{5D6E9764-C814-4D0F-BFDB-17746A7E373A}">
      <dgm:prSet/>
      <dgm:spPr/>
      <dgm:t>
        <a:bodyPr/>
        <a:lstStyle/>
        <a:p>
          <a:endParaRPr lang="zh-CN" altLang="en-US"/>
        </a:p>
      </dgm:t>
    </dgm:pt>
    <dgm:pt modelId="{7057A5EA-B289-40FC-9F47-63DDB29C0ADA}" type="sibTrans" cxnId="{5D6E9764-C814-4D0F-BFDB-17746A7E373A}">
      <dgm:prSet/>
      <dgm:spPr/>
      <dgm:t>
        <a:bodyPr/>
        <a:lstStyle/>
        <a:p>
          <a:endParaRPr lang="zh-CN" altLang="en-US"/>
        </a:p>
      </dgm:t>
    </dgm:pt>
    <dgm:pt modelId="{6227E1DC-6D67-42A7-A384-66A80A8DC27E}">
      <dgm:prSet/>
      <dgm:spPr/>
      <dgm:t>
        <a:bodyPr/>
        <a:lstStyle/>
        <a:p>
          <a:pPr rtl="0"/>
          <a:r>
            <a:rPr lang="zh-CN" b="1" dirty="0"/>
            <a:t>海水中</a:t>
          </a:r>
          <a:r>
            <a:rPr lang="zh-CN" b="1" dirty="0">
              <a:solidFill>
                <a:srgbClr val="0000FF"/>
              </a:solidFill>
            </a:rPr>
            <a:t>全部溶解固体</a:t>
          </a:r>
          <a:r>
            <a:rPr lang="zh-CN" b="1" dirty="0"/>
            <a:t>与</a:t>
          </a:r>
          <a:r>
            <a:rPr lang="zh-CN" b="1" dirty="0">
              <a:solidFill>
                <a:srgbClr val="0000FF"/>
              </a:solidFill>
            </a:rPr>
            <a:t>海水重量</a:t>
          </a:r>
          <a:r>
            <a:rPr lang="zh-CN" b="1" dirty="0"/>
            <a:t>之比，常以每千克海水中所含的克数表示</a:t>
          </a:r>
          <a:endParaRPr lang="zh-CN" dirty="0"/>
        </a:p>
      </dgm:t>
    </dgm:pt>
    <dgm:pt modelId="{66A21496-32C4-4B29-A8DB-234EDF1768B3}" type="parTrans" cxnId="{37C58DA7-F6E6-4D94-9224-80C851E4260E}">
      <dgm:prSet/>
      <dgm:spPr/>
      <dgm:t>
        <a:bodyPr/>
        <a:lstStyle/>
        <a:p>
          <a:endParaRPr lang="zh-CN" altLang="en-US"/>
        </a:p>
      </dgm:t>
    </dgm:pt>
    <dgm:pt modelId="{6E89CBB6-8738-4168-947A-858A638CB14E}" type="sibTrans" cxnId="{37C58DA7-F6E6-4D94-9224-80C851E4260E}">
      <dgm:prSet/>
      <dgm:spPr/>
      <dgm:t>
        <a:bodyPr/>
        <a:lstStyle/>
        <a:p>
          <a:endParaRPr lang="zh-CN" altLang="en-US"/>
        </a:p>
      </dgm:t>
    </dgm:pt>
    <dgm:pt modelId="{C365B77F-9228-48BD-A5D3-9D7F5C65F82D}">
      <dgm:prSet/>
      <dgm:spPr/>
      <dgm:t>
        <a:bodyPr/>
        <a:lstStyle/>
        <a:p>
          <a:pPr rtl="0"/>
          <a:r>
            <a:rPr lang="zh-CN" b="1" dirty="0"/>
            <a:t>每千克海水中所</a:t>
          </a:r>
          <a:r>
            <a:rPr lang="zh-CN" b="1" dirty="0">
              <a:solidFill>
                <a:srgbClr val="FF0000"/>
              </a:solidFill>
            </a:rPr>
            <a:t>含氯的克数</a:t>
          </a:r>
          <a:r>
            <a:rPr lang="zh-CN" b="1" dirty="0"/>
            <a:t>  </a:t>
          </a:r>
          <a:endParaRPr lang="zh-CN" dirty="0"/>
        </a:p>
      </dgm:t>
    </dgm:pt>
    <dgm:pt modelId="{BA523D23-1548-495E-8801-FC94B3BB383C}" type="parTrans" cxnId="{67B8ED08-39FD-4968-8122-050740572FF3}">
      <dgm:prSet/>
      <dgm:spPr/>
      <dgm:t>
        <a:bodyPr/>
        <a:lstStyle/>
        <a:p>
          <a:endParaRPr lang="zh-CN" altLang="en-US"/>
        </a:p>
      </dgm:t>
    </dgm:pt>
    <dgm:pt modelId="{8E95767A-0D75-40D3-B624-600706DD8802}" type="sibTrans" cxnId="{67B8ED08-39FD-4968-8122-050740572FF3}">
      <dgm:prSet/>
      <dgm:spPr/>
      <dgm:t>
        <a:bodyPr/>
        <a:lstStyle/>
        <a:p>
          <a:endParaRPr lang="zh-CN" altLang="en-US"/>
        </a:p>
      </dgm:t>
    </dgm:pt>
    <dgm:pt modelId="{431725A8-2A1E-4917-9F3F-ABA3B46FBABA}" type="pres">
      <dgm:prSet presAssocID="{CF155828-4EB5-4F38-BAF4-E9D7AF8A44BB}" presName="linear" presStyleCnt="0">
        <dgm:presLayoutVars>
          <dgm:dir/>
          <dgm:animLvl val="lvl"/>
          <dgm:resizeHandles val="exact"/>
        </dgm:presLayoutVars>
      </dgm:prSet>
      <dgm:spPr/>
    </dgm:pt>
    <dgm:pt modelId="{F4A6B74C-0654-4AAE-87ED-A021D0EE75BB}" type="pres">
      <dgm:prSet presAssocID="{F50B7CBA-C1CB-4A6B-A892-806266672910}" presName="parentLin" presStyleCnt="0"/>
      <dgm:spPr/>
    </dgm:pt>
    <dgm:pt modelId="{B971DCC1-F37F-41CB-B6F4-3826698F40E6}" type="pres">
      <dgm:prSet presAssocID="{F50B7CBA-C1CB-4A6B-A892-806266672910}" presName="parentLeftMargin" presStyleLbl="node1" presStyleIdx="0" presStyleCnt="2"/>
      <dgm:spPr/>
    </dgm:pt>
    <dgm:pt modelId="{F65D587E-C66E-4611-B40D-04699E7F8DBC}" type="pres">
      <dgm:prSet presAssocID="{F50B7CBA-C1CB-4A6B-A892-806266672910}" presName="parentText" presStyleLbl="node1" presStyleIdx="0" presStyleCnt="2">
        <dgm:presLayoutVars>
          <dgm:chMax val="0"/>
          <dgm:bulletEnabled val="1"/>
        </dgm:presLayoutVars>
      </dgm:prSet>
      <dgm:spPr/>
    </dgm:pt>
    <dgm:pt modelId="{A9379875-FA15-4610-8651-0913DBD84CCF}" type="pres">
      <dgm:prSet presAssocID="{F50B7CBA-C1CB-4A6B-A892-806266672910}" presName="negativeSpace" presStyleCnt="0"/>
      <dgm:spPr/>
    </dgm:pt>
    <dgm:pt modelId="{66C45CF7-1196-4D2A-8C7E-9AF5EC5ED3CA}" type="pres">
      <dgm:prSet presAssocID="{F50B7CBA-C1CB-4A6B-A892-806266672910}" presName="childText" presStyleLbl="conFgAcc1" presStyleIdx="0" presStyleCnt="2">
        <dgm:presLayoutVars>
          <dgm:bulletEnabled val="1"/>
        </dgm:presLayoutVars>
      </dgm:prSet>
      <dgm:spPr/>
    </dgm:pt>
    <dgm:pt modelId="{57E25D4D-9C75-46B1-983C-771DA37B9BE0}" type="pres">
      <dgm:prSet presAssocID="{74CB197A-01AD-449E-896B-04B3CED69BD2}" presName="spaceBetweenRectangles" presStyleCnt="0"/>
      <dgm:spPr/>
    </dgm:pt>
    <dgm:pt modelId="{189A85E9-270C-4F76-B6BB-AADCC9F45FA3}" type="pres">
      <dgm:prSet presAssocID="{EDD4B136-0C85-4565-B285-012DEB4076C6}" presName="parentLin" presStyleCnt="0"/>
      <dgm:spPr/>
    </dgm:pt>
    <dgm:pt modelId="{726C8FCE-E69E-4112-AA14-F9CA0D2DAB5A}" type="pres">
      <dgm:prSet presAssocID="{EDD4B136-0C85-4565-B285-012DEB4076C6}" presName="parentLeftMargin" presStyleLbl="node1" presStyleIdx="0" presStyleCnt="2"/>
      <dgm:spPr/>
    </dgm:pt>
    <dgm:pt modelId="{3EAAF5BB-4A00-418F-9FE3-D97A162AA05E}" type="pres">
      <dgm:prSet presAssocID="{EDD4B136-0C85-4565-B285-012DEB4076C6}" presName="parentText" presStyleLbl="node1" presStyleIdx="1" presStyleCnt="2">
        <dgm:presLayoutVars>
          <dgm:chMax val="0"/>
          <dgm:bulletEnabled val="1"/>
        </dgm:presLayoutVars>
      </dgm:prSet>
      <dgm:spPr/>
    </dgm:pt>
    <dgm:pt modelId="{35636C66-61D0-4B63-B9EC-23CF61F6A6B5}" type="pres">
      <dgm:prSet presAssocID="{EDD4B136-0C85-4565-B285-012DEB4076C6}" presName="negativeSpace" presStyleCnt="0"/>
      <dgm:spPr/>
    </dgm:pt>
    <dgm:pt modelId="{CD64367C-9CE8-4E0A-B5D9-BFC6A0AECFDD}" type="pres">
      <dgm:prSet presAssocID="{EDD4B136-0C85-4565-B285-012DEB4076C6}" presName="childText" presStyleLbl="conFgAcc1" presStyleIdx="1" presStyleCnt="2">
        <dgm:presLayoutVars>
          <dgm:bulletEnabled val="1"/>
        </dgm:presLayoutVars>
      </dgm:prSet>
      <dgm:spPr/>
    </dgm:pt>
  </dgm:ptLst>
  <dgm:cxnLst>
    <dgm:cxn modelId="{67B8ED08-39FD-4968-8122-050740572FF3}" srcId="{EDD4B136-0C85-4565-B285-012DEB4076C6}" destId="{C365B77F-9228-48BD-A5D3-9D7F5C65F82D}" srcOrd="0" destOrd="0" parTransId="{BA523D23-1548-495E-8801-FC94B3BB383C}" sibTransId="{8E95767A-0D75-40D3-B624-600706DD8802}"/>
    <dgm:cxn modelId="{77FFA21B-A950-4763-B51C-21A3DD3A6902}" type="presOf" srcId="{F50B7CBA-C1CB-4A6B-A892-806266672910}" destId="{B971DCC1-F37F-41CB-B6F4-3826698F40E6}" srcOrd="0" destOrd="0" presId="urn:microsoft.com/office/officeart/2005/8/layout/list1"/>
    <dgm:cxn modelId="{240F3E34-7A1A-4636-8582-7817252F7BFF}" srcId="{CF155828-4EB5-4F38-BAF4-E9D7AF8A44BB}" destId="{F50B7CBA-C1CB-4A6B-A892-806266672910}" srcOrd="0" destOrd="0" parTransId="{EE153018-77E8-4A4B-8E80-2423356861BA}" sibTransId="{74CB197A-01AD-449E-896B-04B3CED69BD2}"/>
    <dgm:cxn modelId="{A2A40B3D-2251-4097-9B9F-23CA27BEF898}" type="presOf" srcId="{EDD4B136-0C85-4565-B285-012DEB4076C6}" destId="{3EAAF5BB-4A00-418F-9FE3-D97A162AA05E}" srcOrd="1" destOrd="0" presId="urn:microsoft.com/office/officeart/2005/8/layout/list1"/>
    <dgm:cxn modelId="{07B6D860-C3CA-422B-BEF1-430BFBBDA716}" type="presOf" srcId="{F50B7CBA-C1CB-4A6B-A892-806266672910}" destId="{F65D587E-C66E-4611-B40D-04699E7F8DBC}" srcOrd="1" destOrd="0" presId="urn:microsoft.com/office/officeart/2005/8/layout/list1"/>
    <dgm:cxn modelId="{5D6E9764-C814-4D0F-BFDB-17746A7E373A}" srcId="{CF155828-4EB5-4F38-BAF4-E9D7AF8A44BB}" destId="{EDD4B136-0C85-4565-B285-012DEB4076C6}" srcOrd="1" destOrd="0" parTransId="{A8FFDAC4-7AAD-467F-868F-466B1CA9A02F}" sibTransId="{7057A5EA-B289-40FC-9F47-63DDB29C0ADA}"/>
    <dgm:cxn modelId="{B1F44699-1B96-4A00-AED5-3AA8F1C58704}" type="presOf" srcId="{CF155828-4EB5-4F38-BAF4-E9D7AF8A44BB}" destId="{431725A8-2A1E-4917-9F3F-ABA3B46FBABA}" srcOrd="0" destOrd="0" presId="urn:microsoft.com/office/officeart/2005/8/layout/list1"/>
    <dgm:cxn modelId="{37C58DA7-F6E6-4D94-9224-80C851E4260E}" srcId="{F50B7CBA-C1CB-4A6B-A892-806266672910}" destId="{6227E1DC-6D67-42A7-A384-66A80A8DC27E}" srcOrd="0" destOrd="0" parTransId="{66A21496-32C4-4B29-A8DB-234EDF1768B3}" sibTransId="{6E89CBB6-8738-4168-947A-858A638CB14E}"/>
    <dgm:cxn modelId="{16068AC0-4E82-4A43-8A7D-E840ED95C50C}" type="presOf" srcId="{6227E1DC-6D67-42A7-A384-66A80A8DC27E}" destId="{66C45CF7-1196-4D2A-8C7E-9AF5EC5ED3CA}" srcOrd="0" destOrd="0" presId="urn:microsoft.com/office/officeart/2005/8/layout/list1"/>
    <dgm:cxn modelId="{77168ECE-8EE7-4A13-A3CE-EEBFA50286DA}" type="presOf" srcId="{C365B77F-9228-48BD-A5D3-9D7F5C65F82D}" destId="{CD64367C-9CE8-4E0A-B5D9-BFC6A0AECFDD}" srcOrd="0" destOrd="0" presId="urn:microsoft.com/office/officeart/2005/8/layout/list1"/>
    <dgm:cxn modelId="{DF95EAFC-ED8E-4E96-A011-594B342C3297}" type="presOf" srcId="{EDD4B136-0C85-4565-B285-012DEB4076C6}" destId="{726C8FCE-E69E-4112-AA14-F9CA0D2DAB5A}" srcOrd="0" destOrd="0" presId="urn:microsoft.com/office/officeart/2005/8/layout/list1"/>
    <dgm:cxn modelId="{F76E90FD-9C8B-4F4C-8580-379E98133A3B}" type="presParOf" srcId="{431725A8-2A1E-4917-9F3F-ABA3B46FBABA}" destId="{F4A6B74C-0654-4AAE-87ED-A021D0EE75BB}" srcOrd="0" destOrd="0" presId="urn:microsoft.com/office/officeart/2005/8/layout/list1"/>
    <dgm:cxn modelId="{B2F30810-8817-470A-B837-B880213E3A9B}" type="presParOf" srcId="{F4A6B74C-0654-4AAE-87ED-A021D0EE75BB}" destId="{B971DCC1-F37F-41CB-B6F4-3826698F40E6}" srcOrd="0" destOrd="0" presId="urn:microsoft.com/office/officeart/2005/8/layout/list1"/>
    <dgm:cxn modelId="{E18FF7C2-7AEA-4605-A907-52F6277368DB}" type="presParOf" srcId="{F4A6B74C-0654-4AAE-87ED-A021D0EE75BB}" destId="{F65D587E-C66E-4611-B40D-04699E7F8DBC}" srcOrd="1" destOrd="0" presId="urn:microsoft.com/office/officeart/2005/8/layout/list1"/>
    <dgm:cxn modelId="{C6842B0C-9266-472E-90CA-2EB317310BFA}" type="presParOf" srcId="{431725A8-2A1E-4917-9F3F-ABA3B46FBABA}" destId="{A9379875-FA15-4610-8651-0913DBD84CCF}" srcOrd="1" destOrd="0" presId="urn:microsoft.com/office/officeart/2005/8/layout/list1"/>
    <dgm:cxn modelId="{81CDF011-0E44-4B46-A267-0C6E2CBF0C81}" type="presParOf" srcId="{431725A8-2A1E-4917-9F3F-ABA3B46FBABA}" destId="{66C45CF7-1196-4D2A-8C7E-9AF5EC5ED3CA}" srcOrd="2" destOrd="0" presId="urn:microsoft.com/office/officeart/2005/8/layout/list1"/>
    <dgm:cxn modelId="{1CBEF747-5C2E-4F43-AB9D-A9A6A238D01C}" type="presParOf" srcId="{431725A8-2A1E-4917-9F3F-ABA3B46FBABA}" destId="{57E25D4D-9C75-46B1-983C-771DA37B9BE0}" srcOrd="3" destOrd="0" presId="urn:microsoft.com/office/officeart/2005/8/layout/list1"/>
    <dgm:cxn modelId="{549098EB-D6A5-45D6-AEFD-BCC5B12DE0D4}" type="presParOf" srcId="{431725A8-2A1E-4917-9F3F-ABA3B46FBABA}" destId="{189A85E9-270C-4F76-B6BB-AADCC9F45FA3}" srcOrd="4" destOrd="0" presId="urn:microsoft.com/office/officeart/2005/8/layout/list1"/>
    <dgm:cxn modelId="{BB56187D-3124-41AE-82E7-215C77E2A661}" type="presParOf" srcId="{189A85E9-270C-4F76-B6BB-AADCC9F45FA3}" destId="{726C8FCE-E69E-4112-AA14-F9CA0D2DAB5A}" srcOrd="0" destOrd="0" presId="urn:microsoft.com/office/officeart/2005/8/layout/list1"/>
    <dgm:cxn modelId="{B7BB7038-1977-49C0-96AE-0934885D8773}" type="presParOf" srcId="{189A85E9-270C-4F76-B6BB-AADCC9F45FA3}" destId="{3EAAF5BB-4A00-418F-9FE3-D97A162AA05E}" srcOrd="1" destOrd="0" presId="urn:microsoft.com/office/officeart/2005/8/layout/list1"/>
    <dgm:cxn modelId="{AC41911B-54B5-4045-8B96-28A36127E8D9}" type="presParOf" srcId="{431725A8-2A1E-4917-9F3F-ABA3B46FBABA}" destId="{35636C66-61D0-4B63-B9EC-23CF61F6A6B5}" srcOrd="5" destOrd="0" presId="urn:microsoft.com/office/officeart/2005/8/layout/list1"/>
    <dgm:cxn modelId="{9699797E-37DF-4E6D-A156-DC437919FF26}" type="presParOf" srcId="{431725A8-2A1E-4917-9F3F-ABA3B46FBABA}" destId="{CD64367C-9CE8-4E0A-B5D9-BFC6A0AECFDD}"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BCBED9B6-5508-4CD2-B449-6D83DB8E2059}" type="doc">
      <dgm:prSet loTypeId="urn:microsoft.com/office/officeart/2005/8/layout/list1" loCatId="list" qsTypeId="urn:microsoft.com/office/officeart/2005/8/quickstyle/simple3" qsCatId="simple" csTypeId="urn:microsoft.com/office/officeart/2005/8/colors/accent1_2" csCatId="accent1" phldr="1"/>
      <dgm:spPr/>
      <dgm:t>
        <a:bodyPr/>
        <a:lstStyle/>
        <a:p>
          <a:endParaRPr lang="zh-CN" altLang="en-US"/>
        </a:p>
      </dgm:t>
    </dgm:pt>
    <dgm:pt modelId="{883E9FD1-3A4D-4297-8035-AE5F63E8B1CE}">
      <dgm:prSet/>
      <dgm:spPr/>
      <dgm:t>
        <a:bodyPr/>
        <a:lstStyle/>
        <a:p>
          <a:pPr rtl="0"/>
          <a:r>
            <a:rPr lang="en-US" altLang="zh-CN" b="1" dirty="0">
              <a:latin typeface="黑体" panose="02010609060101010101" pitchFamily="49" charset="-122"/>
              <a:ea typeface="黑体" panose="02010609060101010101" pitchFamily="49" charset="-122"/>
            </a:rPr>
            <a:t>1. </a:t>
          </a:r>
          <a:r>
            <a:rPr lang="zh-CN" b="1" dirty="0"/>
            <a:t>海水的温度：</a:t>
          </a:r>
        </a:p>
      </dgm:t>
    </dgm:pt>
    <dgm:pt modelId="{0764EFA2-D046-47E8-85A6-02E5CDBD52A6}" type="parTrans" cxnId="{EA7B730A-4A10-4DB0-A1AB-974D46F5CD81}">
      <dgm:prSet/>
      <dgm:spPr/>
      <dgm:t>
        <a:bodyPr/>
        <a:lstStyle/>
        <a:p>
          <a:endParaRPr lang="zh-CN" altLang="en-US" b="1"/>
        </a:p>
      </dgm:t>
    </dgm:pt>
    <dgm:pt modelId="{960396DE-E9CD-4A8A-9B7E-9C2CF72A96BB}" type="sibTrans" cxnId="{EA7B730A-4A10-4DB0-A1AB-974D46F5CD81}">
      <dgm:prSet/>
      <dgm:spPr/>
      <dgm:t>
        <a:bodyPr/>
        <a:lstStyle/>
        <a:p>
          <a:endParaRPr lang="zh-CN" altLang="en-US" b="1"/>
        </a:p>
      </dgm:t>
    </dgm:pt>
    <dgm:pt modelId="{EEE65711-0E6E-4BF6-8C8E-F442237B269B}">
      <dgm:prSet/>
      <dgm:spPr/>
      <dgm:t>
        <a:bodyPr/>
        <a:lstStyle/>
        <a:p>
          <a:pPr rtl="0"/>
          <a:r>
            <a:rPr lang="zh-CN" b="1" dirty="0"/>
            <a:t>主要的热量来源：</a:t>
          </a:r>
        </a:p>
      </dgm:t>
    </dgm:pt>
    <dgm:pt modelId="{8395877E-D90F-4706-B0D8-0DD5994E7A1A}" type="parTrans" cxnId="{AD7CDB3D-1A83-4750-B740-064D1E4E1476}">
      <dgm:prSet/>
      <dgm:spPr/>
      <dgm:t>
        <a:bodyPr/>
        <a:lstStyle/>
        <a:p>
          <a:endParaRPr lang="zh-CN" altLang="en-US" b="1"/>
        </a:p>
      </dgm:t>
    </dgm:pt>
    <dgm:pt modelId="{6819F4FC-D25D-4721-9C08-434DC8416F78}" type="sibTrans" cxnId="{AD7CDB3D-1A83-4750-B740-064D1E4E1476}">
      <dgm:prSet/>
      <dgm:spPr/>
      <dgm:t>
        <a:bodyPr/>
        <a:lstStyle/>
        <a:p>
          <a:endParaRPr lang="zh-CN" altLang="en-US" b="1"/>
        </a:p>
      </dgm:t>
    </dgm:pt>
    <dgm:pt modelId="{0FA5F45F-3B26-4301-8B3E-F396B7C56AD5}">
      <dgm:prSet/>
      <dgm:spPr/>
      <dgm:t>
        <a:bodyPr/>
        <a:lstStyle/>
        <a:p>
          <a:pPr rtl="0"/>
          <a:r>
            <a:rPr lang="zh-CN" b="1" dirty="0"/>
            <a:t>太阳辐射</a:t>
          </a:r>
        </a:p>
      </dgm:t>
    </dgm:pt>
    <dgm:pt modelId="{9CBBECFE-09F1-459B-B843-177F54015F5F}" type="parTrans" cxnId="{3E918B61-875B-4B70-AC6C-ED5FFBCECE6A}">
      <dgm:prSet/>
      <dgm:spPr/>
      <dgm:t>
        <a:bodyPr/>
        <a:lstStyle/>
        <a:p>
          <a:endParaRPr lang="zh-CN" altLang="en-US" b="1"/>
        </a:p>
      </dgm:t>
    </dgm:pt>
    <dgm:pt modelId="{C0705B33-E1C0-4131-8348-B413CDB5B241}" type="sibTrans" cxnId="{3E918B61-875B-4B70-AC6C-ED5FFBCECE6A}">
      <dgm:prSet/>
      <dgm:spPr/>
      <dgm:t>
        <a:bodyPr/>
        <a:lstStyle/>
        <a:p>
          <a:endParaRPr lang="zh-CN" altLang="en-US" b="1"/>
        </a:p>
      </dgm:t>
    </dgm:pt>
    <dgm:pt modelId="{F6E2BA83-4AC7-4F4E-8A31-EEADE17C87AC}">
      <dgm:prSet/>
      <dgm:spPr/>
      <dgm:t>
        <a:bodyPr/>
        <a:lstStyle/>
        <a:p>
          <a:pPr rtl="0"/>
          <a:r>
            <a:rPr lang="zh-CN" b="1" dirty="0"/>
            <a:t>大气对海面的长波辐射</a:t>
          </a:r>
        </a:p>
      </dgm:t>
    </dgm:pt>
    <dgm:pt modelId="{B25C373E-4A05-4AC8-9E24-E66A9D3A7B69}" type="parTrans" cxnId="{2F52E495-9EFC-410E-80AA-2ABE010C3ADD}">
      <dgm:prSet/>
      <dgm:spPr/>
      <dgm:t>
        <a:bodyPr/>
        <a:lstStyle/>
        <a:p>
          <a:endParaRPr lang="zh-CN" altLang="en-US" b="1"/>
        </a:p>
      </dgm:t>
    </dgm:pt>
    <dgm:pt modelId="{FCF248FD-62F9-4DDF-A7B3-ADB3A5186801}" type="sibTrans" cxnId="{2F52E495-9EFC-410E-80AA-2ABE010C3ADD}">
      <dgm:prSet/>
      <dgm:spPr/>
      <dgm:t>
        <a:bodyPr/>
        <a:lstStyle/>
        <a:p>
          <a:endParaRPr lang="zh-CN" altLang="en-US" b="1"/>
        </a:p>
      </dgm:t>
    </dgm:pt>
    <dgm:pt modelId="{9E3C66B4-6610-4650-9D7F-B226CE330C82}">
      <dgm:prSet/>
      <dgm:spPr/>
      <dgm:t>
        <a:bodyPr/>
        <a:lstStyle/>
        <a:p>
          <a:pPr rtl="0"/>
          <a:r>
            <a:rPr lang="zh-CN" b="1" dirty="0"/>
            <a:t>海面水汽凝结</a:t>
          </a:r>
        </a:p>
      </dgm:t>
    </dgm:pt>
    <dgm:pt modelId="{03BA7F2B-7443-439A-AEEF-5FA114E062F5}" type="parTrans" cxnId="{428B3B57-809D-4600-98EE-699153E60F9A}">
      <dgm:prSet/>
      <dgm:spPr/>
      <dgm:t>
        <a:bodyPr/>
        <a:lstStyle/>
        <a:p>
          <a:endParaRPr lang="zh-CN" altLang="en-US" b="1"/>
        </a:p>
      </dgm:t>
    </dgm:pt>
    <dgm:pt modelId="{3210A41B-C4FB-41CC-8EDA-B833B858D0A3}" type="sibTrans" cxnId="{428B3B57-809D-4600-98EE-699153E60F9A}">
      <dgm:prSet/>
      <dgm:spPr/>
      <dgm:t>
        <a:bodyPr/>
        <a:lstStyle/>
        <a:p>
          <a:endParaRPr lang="zh-CN" altLang="en-US" b="1"/>
        </a:p>
      </dgm:t>
    </dgm:pt>
    <dgm:pt modelId="{0EE654B3-777A-42FA-B536-A6808BAF2EB1}">
      <dgm:prSet/>
      <dgm:spPr/>
      <dgm:t>
        <a:bodyPr/>
        <a:lstStyle/>
        <a:p>
          <a:pPr rtl="0"/>
          <a:r>
            <a:rPr lang="zh-CN" b="1" dirty="0"/>
            <a:t>暖于海水的降水</a:t>
          </a:r>
        </a:p>
      </dgm:t>
    </dgm:pt>
    <dgm:pt modelId="{E6078B58-0875-43AC-9FC1-1A80F61FC7BE}" type="parTrans" cxnId="{A23A112C-3D83-4CE5-90AE-464118279CF4}">
      <dgm:prSet/>
      <dgm:spPr/>
      <dgm:t>
        <a:bodyPr/>
        <a:lstStyle/>
        <a:p>
          <a:endParaRPr lang="zh-CN" altLang="en-US" b="1"/>
        </a:p>
      </dgm:t>
    </dgm:pt>
    <dgm:pt modelId="{2AB4E377-8C57-438B-B81D-523CB4240AE2}" type="sibTrans" cxnId="{A23A112C-3D83-4CE5-90AE-464118279CF4}">
      <dgm:prSet/>
      <dgm:spPr/>
      <dgm:t>
        <a:bodyPr/>
        <a:lstStyle/>
        <a:p>
          <a:endParaRPr lang="zh-CN" altLang="en-US" b="1"/>
        </a:p>
      </dgm:t>
    </dgm:pt>
    <dgm:pt modelId="{0A384BBB-C325-4133-AF5A-57B6F934936A}">
      <dgm:prSet/>
      <dgm:spPr/>
      <dgm:t>
        <a:bodyPr/>
        <a:lstStyle/>
        <a:p>
          <a:pPr rtl="0"/>
          <a:r>
            <a:rPr lang="zh-CN" b="1" dirty="0"/>
            <a:t>大陆径流</a:t>
          </a:r>
        </a:p>
      </dgm:t>
    </dgm:pt>
    <dgm:pt modelId="{51D914AE-517D-4D40-9404-849FB913378E}" type="parTrans" cxnId="{D7B9A4D8-6154-4BCB-BA6F-8C65F8AEA8D6}">
      <dgm:prSet/>
      <dgm:spPr/>
      <dgm:t>
        <a:bodyPr/>
        <a:lstStyle/>
        <a:p>
          <a:endParaRPr lang="zh-CN" altLang="en-US" b="1"/>
        </a:p>
      </dgm:t>
    </dgm:pt>
    <dgm:pt modelId="{773F9A75-BAB8-4CB6-8282-BC6E12ECFE72}" type="sibTrans" cxnId="{D7B9A4D8-6154-4BCB-BA6F-8C65F8AEA8D6}">
      <dgm:prSet/>
      <dgm:spPr/>
      <dgm:t>
        <a:bodyPr/>
        <a:lstStyle/>
        <a:p>
          <a:endParaRPr lang="zh-CN" altLang="en-US" b="1"/>
        </a:p>
      </dgm:t>
    </dgm:pt>
    <dgm:pt modelId="{212EC397-70EB-4870-A161-69CFA9317E4E}">
      <dgm:prSet/>
      <dgm:spPr/>
      <dgm:t>
        <a:bodyPr/>
        <a:lstStyle/>
        <a:p>
          <a:pPr rtl="0"/>
          <a:r>
            <a:rPr lang="zh-CN" b="1" dirty="0"/>
            <a:t>地球内部向海水放出的热能</a:t>
          </a:r>
        </a:p>
      </dgm:t>
    </dgm:pt>
    <dgm:pt modelId="{B96D22FE-505E-425B-90D1-CC694DB39D59}" type="parTrans" cxnId="{67148035-CE94-4FA8-A013-DE5103099C27}">
      <dgm:prSet/>
      <dgm:spPr/>
      <dgm:t>
        <a:bodyPr/>
        <a:lstStyle/>
        <a:p>
          <a:endParaRPr lang="zh-CN" altLang="en-US" b="1"/>
        </a:p>
      </dgm:t>
    </dgm:pt>
    <dgm:pt modelId="{75D116FD-37EB-48FF-95FA-0297CCBD2DDF}" type="sibTrans" cxnId="{67148035-CE94-4FA8-A013-DE5103099C27}">
      <dgm:prSet/>
      <dgm:spPr/>
      <dgm:t>
        <a:bodyPr/>
        <a:lstStyle/>
        <a:p>
          <a:endParaRPr lang="zh-CN" altLang="en-US" b="1"/>
        </a:p>
      </dgm:t>
    </dgm:pt>
    <dgm:pt modelId="{60383FE5-B6AA-4353-82B6-63EB36300EA0}">
      <dgm:prSet/>
      <dgm:spPr/>
      <dgm:t>
        <a:bodyPr/>
        <a:lstStyle/>
        <a:p>
          <a:pPr rtl="0"/>
          <a:r>
            <a:rPr lang="zh-CN" b="1" dirty="0"/>
            <a:t>取决于海水的热量收支状况</a:t>
          </a:r>
        </a:p>
      </dgm:t>
    </dgm:pt>
    <dgm:pt modelId="{EFD34C52-FDD5-4BF5-ADB1-BE30D475866E}" type="parTrans" cxnId="{ECCFC799-ED5E-45DF-8158-60176B3474FB}">
      <dgm:prSet/>
      <dgm:spPr/>
      <dgm:t>
        <a:bodyPr/>
        <a:lstStyle/>
        <a:p>
          <a:endParaRPr lang="zh-CN" altLang="en-US" b="1"/>
        </a:p>
      </dgm:t>
    </dgm:pt>
    <dgm:pt modelId="{4EBA6EAD-DEDE-41A5-98D7-FC0E682B2214}" type="sibTrans" cxnId="{ECCFC799-ED5E-45DF-8158-60176B3474FB}">
      <dgm:prSet/>
      <dgm:spPr/>
      <dgm:t>
        <a:bodyPr/>
        <a:lstStyle/>
        <a:p>
          <a:endParaRPr lang="zh-CN" altLang="en-US" b="1"/>
        </a:p>
      </dgm:t>
    </dgm:pt>
    <dgm:pt modelId="{0E42CD31-7D91-4E15-A3A5-E4B179508EA3}" type="pres">
      <dgm:prSet presAssocID="{BCBED9B6-5508-4CD2-B449-6D83DB8E2059}" presName="linear" presStyleCnt="0">
        <dgm:presLayoutVars>
          <dgm:dir/>
          <dgm:animLvl val="lvl"/>
          <dgm:resizeHandles val="exact"/>
        </dgm:presLayoutVars>
      </dgm:prSet>
      <dgm:spPr/>
    </dgm:pt>
    <dgm:pt modelId="{FA499B80-7887-4D54-ADD6-63C214EB1663}" type="pres">
      <dgm:prSet presAssocID="{883E9FD1-3A4D-4297-8035-AE5F63E8B1CE}" presName="parentLin" presStyleCnt="0"/>
      <dgm:spPr/>
    </dgm:pt>
    <dgm:pt modelId="{97091F30-85C0-453E-AF8D-725CA7A3BFF7}" type="pres">
      <dgm:prSet presAssocID="{883E9FD1-3A4D-4297-8035-AE5F63E8B1CE}" presName="parentLeftMargin" presStyleLbl="node1" presStyleIdx="0" presStyleCnt="2"/>
      <dgm:spPr/>
    </dgm:pt>
    <dgm:pt modelId="{66B6AB03-B951-4600-B538-8FE5F39F2958}" type="pres">
      <dgm:prSet presAssocID="{883E9FD1-3A4D-4297-8035-AE5F63E8B1CE}" presName="parentText" presStyleLbl="node1" presStyleIdx="0" presStyleCnt="2">
        <dgm:presLayoutVars>
          <dgm:chMax val="0"/>
          <dgm:bulletEnabled val="1"/>
        </dgm:presLayoutVars>
      </dgm:prSet>
      <dgm:spPr/>
    </dgm:pt>
    <dgm:pt modelId="{F4133590-3BBD-437E-B548-76A02D95B2DC}" type="pres">
      <dgm:prSet presAssocID="{883E9FD1-3A4D-4297-8035-AE5F63E8B1CE}" presName="negativeSpace" presStyleCnt="0"/>
      <dgm:spPr/>
    </dgm:pt>
    <dgm:pt modelId="{2089E2B2-CAD4-4F20-A3E7-2058399B16DA}" type="pres">
      <dgm:prSet presAssocID="{883E9FD1-3A4D-4297-8035-AE5F63E8B1CE}" presName="childText" presStyleLbl="conFgAcc1" presStyleIdx="0" presStyleCnt="2">
        <dgm:presLayoutVars>
          <dgm:bulletEnabled val="1"/>
        </dgm:presLayoutVars>
      </dgm:prSet>
      <dgm:spPr/>
    </dgm:pt>
    <dgm:pt modelId="{ECB75EB4-EF6A-4177-90DD-00D81C2F7988}" type="pres">
      <dgm:prSet presAssocID="{960396DE-E9CD-4A8A-9B7E-9C2CF72A96BB}" presName="spaceBetweenRectangles" presStyleCnt="0"/>
      <dgm:spPr/>
    </dgm:pt>
    <dgm:pt modelId="{E713AC36-E3A3-465B-AA83-4441C08D0C3F}" type="pres">
      <dgm:prSet presAssocID="{EEE65711-0E6E-4BF6-8C8E-F442237B269B}" presName="parentLin" presStyleCnt="0"/>
      <dgm:spPr/>
    </dgm:pt>
    <dgm:pt modelId="{069CE4E8-77ED-49A6-BB6D-9AD8AC4C9DB8}" type="pres">
      <dgm:prSet presAssocID="{EEE65711-0E6E-4BF6-8C8E-F442237B269B}" presName="parentLeftMargin" presStyleLbl="node1" presStyleIdx="0" presStyleCnt="2"/>
      <dgm:spPr/>
    </dgm:pt>
    <dgm:pt modelId="{FA23FF8D-2E81-4B9B-967B-6208956C9F15}" type="pres">
      <dgm:prSet presAssocID="{EEE65711-0E6E-4BF6-8C8E-F442237B269B}" presName="parentText" presStyleLbl="node1" presStyleIdx="1" presStyleCnt="2">
        <dgm:presLayoutVars>
          <dgm:chMax val="0"/>
          <dgm:bulletEnabled val="1"/>
        </dgm:presLayoutVars>
      </dgm:prSet>
      <dgm:spPr/>
    </dgm:pt>
    <dgm:pt modelId="{2A618682-8657-437C-8262-AC2FE7985E48}" type="pres">
      <dgm:prSet presAssocID="{EEE65711-0E6E-4BF6-8C8E-F442237B269B}" presName="negativeSpace" presStyleCnt="0"/>
      <dgm:spPr/>
    </dgm:pt>
    <dgm:pt modelId="{1BE8978D-7E3D-4D9E-B3EA-BF376561F81A}" type="pres">
      <dgm:prSet presAssocID="{EEE65711-0E6E-4BF6-8C8E-F442237B269B}" presName="childText" presStyleLbl="conFgAcc1" presStyleIdx="1" presStyleCnt="2">
        <dgm:presLayoutVars>
          <dgm:bulletEnabled val="1"/>
        </dgm:presLayoutVars>
      </dgm:prSet>
      <dgm:spPr/>
    </dgm:pt>
  </dgm:ptLst>
  <dgm:cxnLst>
    <dgm:cxn modelId="{E5C9A600-33E1-4C95-942C-CA796AA766D5}" type="presOf" srcId="{212EC397-70EB-4870-A161-69CFA9317E4E}" destId="{1BE8978D-7E3D-4D9E-B3EA-BF376561F81A}" srcOrd="0" destOrd="5" presId="urn:microsoft.com/office/officeart/2005/8/layout/list1"/>
    <dgm:cxn modelId="{EA7B730A-4A10-4DB0-A1AB-974D46F5CD81}" srcId="{BCBED9B6-5508-4CD2-B449-6D83DB8E2059}" destId="{883E9FD1-3A4D-4297-8035-AE5F63E8B1CE}" srcOrd="0" destOrd="0" parTransId="{0764EFA2-D046-47E8-85A6-02E5CDBD52A6}" sibTransId="{960396DE-E9CD-4A8A-9B7E-9C2CF72A96BB}"/>
    <dgm:cxn modelId="{6A9C051B-43BF-4531-9651-C4735F5FE7DC}" type="presOf" srcId="{60383FE5-B6AA-4353-82B6-63EB36300EA0}" destId="{2089E2B2-CAD4-4F20-A3E7-2058399B16DA}" srcOrd="0" destOrd="0" presId="urn:microsoft.com/office/officeart/2005/8/layout/list1"/>
    <dgm:cxn modelId="{8EA46827-7B2D-47D9-8214-77E789DC947D}" type="presOf" srcId="{883E9FD1-3A4D-4297-8035-AE5F63E8B1CE}" destId="{66B6AB03-B951-4600-B538-8FE5F39F2958}" srcOrd="1" destOrd="0" presId="urn:microsoft.com/office/officeart/2005/8/layout/list1"/>
    <dgm:cxn modelId="{38253229-D7F4-40A2-8CDD-9FF434187F4B}" type="presOf" srcId="{883E9FD1-3A4D-4297-8035-AE5F63E8B1CE}" destId="{97091F30-85C0-453E-AF8D-725CA7A3BFF7}" srcOrd="0" destOrd="0" presId="urn:microsoft.com/office/officeart/2005/8/layout/list1"/>
    <dgm:cxn modelId="{A23A112C-3D83-4CE5-90AE-464118279CF4}" srcId="{EEE65711-0E6E-4BF6-8C8E-F442237B269B}" destId="{0EE654B3-777A-42FA-B536-A6808BAF2EB1}" srcOrd="3" destOrd="0" parTransId="{E6078B58-0875-43AC-9FC1-1A80F61FC7BE}" sibTransId="{2AB4E377-8C57-438B-B81D-523CB4240AE2}"/>
    <dgm:cxn modelId="{67148035-CE94-4FA8-A013-DE5103099C27}" srcId="{EEE65711-0E6E-4BF6-8C8E-F442237B269B}" destId="{212EC397-70EB-4870-A161-69CFA9317E4E}" srcOrd="5" destOrd="0" parTransId="{B96D22FE-505E-425B-90D1-CC694DB39D59}" sibTransId="{75D116FD-37EB-48FF-95FA-0297CCBD2DDF}"/>
    <dgm:cxn modelId="{AD7CDB3D-1A83-4750-B740-064D1E4E1476}" srcId="{BCBED9B6-5508-4CD2-B449-6D83DB8E2059}" destId="{EEE65711-0E6E-4BF6-8C8E-F442237B269B}" srcOrd="1" destOrd="0" parTransId="{8395877E-D90F-4706-B0D8-0DD5994E7A1A}" sibTransId="{6819F4FC-D25D-4721-9C08-434DC8416F78}"/>
    <dgm:cxn modelId="{3E918B61-875B-4B70-AC6C-ED5FFBCECE6A}" srcId="{EEE65711-0E6E-4BF6-8C8E-F442237B269B}" destId="{0FA5F45F-3B26-4301-8B3E-F396B7C56AD5}" srcOrd="0" destOrd="0" parTransId="{9CBBECFE-09F1-459B-B843-177F54015F5F}" sibTransId="{C0705B33-E1C0-4131-8348-B413CDB5B241}"/>
    <dgm:cxn modelId="{0D8E816C-0DEA-48C0-96D9-FDAD1810B105}" type="presOf" srcId="{0EE654B3-777A-42FA-B536-A6808BAF2EB1}" destId="{1BE8978D-7E3D-4D9E-B3EA-BF376561F81A}" srcOrd="0" destOrd="3" presId="urn:microsoft.com/office/officeart/2005/8/layout/list1"/>
    <dgm:cxn modelId="{428B3B57-809D-4600-98EE-699153E60F9A}" srcId="{EEE65711-0E6E-4BF6-8C8E-F442237B269B}" destId="{9E3C66B4-6610-4650-9D7F-B226CE330C82}" srcOrd="2" destOrd="0" parTransId="{03BA7F2B-7443-439A-AEEF-5FA114E062F5}" sibTransId="{3210A41B-C4FB-41CC-8EDA-B833B858D0A3}"/>
    <dgm:cxn modelId="{28C73F89-392D-4EA8-B914-35D400E0CA7C}" type="presOf" srcId="{9E3C66B4-6610-4650-9D7F-B226CE330C82}" destId="{1BE8978D-7E3D-4D9E-B3EA-BF376561F81A}" srcOrd="0" destOrd="2" presId="urn:microsoft.com/office/officeart/2005/8/layout/list1"/>
    <dgm:cxn modelId="{2F52E495-9EFC-410E-80AA-2ABE010C3ADD}" srcId="{EEE65711-0E6E-4BF6-8C8E-F442237B269B}" destId="{F6E2BA83-4AC7-4F4E-8A31-EEADE17C87AC}" srcOrd="1" destOrd="0" parTransId="{B25C373E-4A05-4AC8-9E24-E66A9D3A7B69}" sibTransId="{FCF248FD-62F9-4DDF-A7B3-ADB3A5186801}"/>
    <dgm:cxn modelId="{ECCFC799-ED5E-45DF-8158-60176B3474FB}" srcId="{883E9FD1-3A4D-4297-8035-AE5F63E8B1CE}" destId="{60383FE5-B6AA-4353-82B6-63EB36300EA0}" srcOrd="0" destOrd="0" parTransId="{EFD34C52-FDD5-4BF5-ADB1-BE30D475866E}" sibTransId="{4EBA6EAD-DEDE-41A5-98D7-FC0E682B2214}"/>
    <dgm:cxn modelId="{F5FA209F-5B5D-4483-ACE5-A2A54A910BD4}" type="presOf" srcId="{EEE65711-0E6E-4BF6-8C8E-F442237B269B}" destId="{069CE4E8-77ED-49A6-BB6D-9AD8AC4C9DB8}" srcOrd="0" destOrd="0" presId="urn:microsoft.com/office/officeart/2005/8/layout/list1"/>
    <dgm:cxn modelId="{5990E1D0-BD26-4BE3-A878-E1F68A939549}" type="presOf" srcId="{0A384BBB-C325-4133-AF5A-57B6F934936A}" destId="{1BE8978D-7E3D-4D9E-B3EA-BF376561F81A}" srcOrd="0" destOrd="4" presId="urn:microsoft.com/office/officeart/2005/8/layout/list1"/>
    <dgm:cxn modelId="{313DA2D3-6154-43E2-8265-EE61C0250CE8}" type="presOf" srcId="{EEE65711-0E6E-4BF6-8C8E-F442237B269B}" destId="{FA23FF8D-2E81-4B9B-967B-6208956C9F15}" srcOrd="1" destOrd="0" presId="urn:microsoft.com/office/officeart/2005/8/layout/list1"/>
    <dgm:cxn modelId="{D7B9A4D8-6154-4BCB-BA6F-8C65F8AEA8D6}" srcId="{EEE65711-0E6E-4BF6-8C8E-F442237B269B}" destId="{0A384BBB-C325-4133-AF5A-57B6F934936A}" srcOrd="4" destOrd="0" parTransId="{51D914AE-517D-4D40-9404-849FB913378E}" sibTransId="{773F9A75-BAB8-4CB6-8282-BC6E12ECFE72}"/>
    <dgm:cxn modelId="{8D8243F0-C992-485F-BD54-89D4039CDE7C}" type="presOf" srcId="{BCBED9B6-5508-4CD2-B449-6D83DB8E2059}" destId="{0E42CD31-7D91-4E15-A3A5-E4B179508EA3}" srcOrd="0" destOrd="0" presId="urn:microsoft.com/office/officeart/2005/8/layout/list1"/>
    <dgm:cxn modelId="{758495F9-467E-4B9F-A14A-4A52D7550580}" type="presOf" srcId="{0FA5F45F-3B26-4301-8B3E-F396B7C56AD5}" destId="{1BE8978D-7E3D-4D9E-B3EA-BF376561F81A}" srcOrd="0" destOrd="0" presId="urn:microsoft.com/office/officeart/2005/8/layout/list1"/>
    <dgm:cxn modelId="{5A7F81FF-8BFC-426C-9372-2090D96CBB1A}" type="presOf" srcId="{F6E2BA83-4AC7-4F4E-8A31-EEADE17C87AC}" destId="{1BE8978D-7E3D-4D9E-B3EA-BF376561F81A}" srcOrd="0" destOrd="1" presId="urn:microsoft.com/office/officeart/2005/8/layout/list1"/>
    <dgm:cxn modelId="{27179B2E-31AF-4A9E-AD06-AFF63BB3992C}" type="presParOf" srcId="{0E42CD31-7D91-4E15-A3A5-E4B179508EA3}" destId="{FA499B80-7887-4D54-ADD6-63C214EB1663}" srcOrd="0" destOrd="0" presId="urn:microsoft.com/office/officeart/2005/8/layout/list1"/>
    <dgm:cxn modelId="{AEE8A45C-9C9B-4FAE-B36F-FD0B8A25CD56}" type="presParOf" srcId="{FA499B80-7887-4D54-ADD6-63C214EB1663}" destId="{97091F30-85C0-453E-AF8D-725CA7A3BFF7}" srcOrd="0" destOrd="0" presId="urn:microsoft.com/office/officeart/2005/8/layout/list1"/>
    <dgm:cxn modelId="{A1FF001F-7F93-4690-B318-967A5FC11096}" type="presParOf" srcId="{FA499B80-7887-4D54-ADD6-63C214EB1663}" destId="{66B6AB03-B951-4600-B538-8FE5F39F2958}" srcOrd="1" destOrd="0" presId="urn:microsoft.com/office/officeart/2005/8/layout/list1"/>
    <dgm:cxn modelId="{7DBCB5B8-AEF0-4BD2-8239-CCFDE9007C09}" type="presParOf" srcId="{0E42CD31-7D91-4E15-A3A5-E4B179508EA3}" destId="{F4133590-3BBD-437E-B548-76A02D95B2DC}" srcOrd="1" destOrd="0" presId="urn:microsoft.com/office/officeart/2005/8/layout/list1"/>
    <dgm:cxn modelId="{EF13C0E1-3BF9-4C72-888D-B452A780762C}" type="presParOf" srcId="{0E42CD31-7D91-4E15-A3A5-E4B179508EA3}" destId="{2089E2B2-CAD4-4F20-A3E7-2058399B16DA}" srcOrd="2" destOrd="0" presId="urn:microsoft.com/office/officeart/2005/8/layout/list1"/>
    <dgm:cxn modelId="{9476D157-51BD-438E-A084-23F170D1894A}" type="presParOf" srcId="{0E42CD31-7D91-4E15-A3A5-E4B179508EA3}" destId="{ECB75EB4-EF6A-4177-90DD-00D81C2F7988}" srcOrd="3" destOrd="0" presId="urn:microsoft.com/office/officeart/2005/8/layout/list1"/>
    <dgm:cxn modelId="{B5E153EF-2923-4FAE-828C-38EE8AC8F6BA}" type="presParOf" srcId="{0E42CD31-7D91-4E15-A3A5-E4B179508EA3}" destId="{E713AC36-E3A3-465B-AA83-4441C08D0C3F}" srcOrd="4" destOrd="0" presId="urn:microsoft.com/office/officeart/2005/8/layout/list1"/>
    <dgm:cxn modelId="{0B003325-91C7-4973-B3CB-2F10B498022C}" type="presParOf" srcId="{E713AC36-E3A3-465B-AA83-4441C08D0C3F}" destId="{069CE4E8-77ED-49A6-BB6D-9AD8AC4C9DB8}" srcOrd="0" destOrd="0" presId="urn:microsoft.com/office/officeart/2005/8/layout/list1"/>
    <dgm:cxn modelId="{DD39F2A2-0D7D-4AF5-B412-0EEB6F39EE8F}" type="presParOf" srcId="{E713AC36-E3A3-465B-AA83-4441C08D0C3F}" destId="{FA23FF8D-2E81-4B9B-967B-6208956C9F15}" srcOrd="1" destOrd="0" presId="urn:microsoft.com/office/officeart/2005/8/layout/list1"/>
    <dgm:cxn modelId="{608997E2-8E3C-4071-8E86-C8CA6F346536}" type="presParOf" srcId="{0E42CD31-7D91-4E15-A3A5-E4B179508EA3}" destId="{2A618682-8657-437C-8262-AC2FE7985E48}" srcOrd="5" destOrd="0" presId="urn:microsoft.com/office/officeart/2005/8/layout/list1"/>
    <dgm:cxn modelId="{3B013FD9-8391-4637-9FEA-D636440AE766}" type="presParOf" srcId="{0E42CD31-7D91-4E15-A3A5-E4B179508EA3}" destId="{1BE8978D-7E3D-4D9E-B3EA-BF376561F81A}"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809B73CF-CC45-483B-AA64-892509EA8778}" type="doc">
      <dgm:prSet loTypeId="urn:microsoft.com/office/officeart/2005/8/layout/vList2" loCatId="list" qsTypeId="urn:microsoft.com/office/officeart/2005/8/quickstyle/simple4" qsCatId="simple" csTypeId="urn:microsoft.com/office/officeart/2005/8/colors/accent0_3" csCatId="mainScheme"/>
      <dgm:spPr/>
      <dgm:t>
        <a:bodyPr/>
        <a:lstStyle/>
        <a:p>
          <a:endParaRPr lang="zh-CN" altLang="en-US"/>
        </a:p>
      </dgm:t>
    </dgm:pt>
    <dgm:pt modelId="{8C75D335-C801-4888-8A22-C3C31DC441E8}">
      <dgm:prSet/>
      <dgm:spPr/>
      <dgm:t>
        <a:bodyPr/>
        <a:lstStyle/>
        <a:p>
          <a:pPr rtl="0"/>
          <a:r>
            <a:rPr lang="zh-CN" b="1" dirty="0"/>
            <a:t>海面蒸发</a:t>
          </a:r>
          <a:endParaRPr lang="zh-CN" dirty="0"/>
        </a:p>
      </dgm:t>
    </dgm:pt>
    <dgm:pt modelId="{60E4ED67-7B47-4DE3-AD37-26DE200CF49E}" type="parTrans" cxnId="{789E2BB9-C31D-46FE-9129-1B37D4B5E999}">
      <dgm:prSet/>
      <dgm:spPr/>
      <dgm:t>
        <a:bodyPr/>
        <a:lstStyle/>
        <a:p>
          <a:endParaRPr lang="zh-CN" altLang="en-US"/>
        </a:p>
      </dgm:t>
    </dgm:pt>
    <dgm:pt modelId="{A377E6A7-6B26-4133-8801-6F64ED1CF3AB}" type="sibTrans" cxnId="{789E2BB9-C31D-46FE-9129-1B37D4B5E999}">
      <dgm:prSet/>
      <dgm:spPr/>
      <dgm:t>
        <a:bodyPr/>
        <a:lstStyle/>
        <a:p>
          <a:endParaRPr lang="zh-CN" altLang="en-US"/>
        </a:p>
      </dgm:t>
    </dgm:pt>
    <dgm:pt modelId="{ABCDFA0F-A6C2-47F4-B127-ABC3499B7367}">
      <dgm:prSet/>
      <dgm:spPr/>
      <dgm:t>
        <a:bodyPr/>
        <a:lstStyle/>
        <a:p>
          <a:pPr rtl="0"/>
          <a:r>
            <a:rPr lang="zh-CN" b="1" dirty="0"/>
            <a:t>海面向空气的长波辐射</a:t>
          </a:r>
          <a:endParaRPr lang="zh-CN" dirty="0"/>
        </a:p>
      </dgm:t>
    </dgm:pt>
    <dgm:pt modelId="{DD582455-E2D8-4220-9B40-3D93A011CF89}" type="parTrans" cxnId="{7A9A932E-B25C-4AD5-AE70-81C3B472FEA4}">
      <dgm:prSet/>
      <dgm:spPr/>
      <dgm:t>
        <a:bodyPr/>
        <a:lstStyle/>
        <a:p>
          <a:endParaRPr lang="zh-CN" altLang="en-US"/>
        </a:p>
      </dgm:t>
    </dgm:pt>
    <dgm:pt modelId="{3B4FB6DA-320C-46BD-B809-4E9AAFCD445E}" type="sibTrans" cxnId="{7A9A932E-B25C-4AD5-AE70-81C3B472FEA4}">
      <dgm:prSet/>
      <dgm:spPr/>
      <dgm:t>
        <a:bodyPr/>
        <a:lstStyle/>
        <a:p>
          <a:endParaRPr lang="zh-CN" altLang="en-US"/>
        </a:p>
      </dgm:t>
    </dgm:pt>
    <dgm:pt modelId="{95A19002-70FD-4C6C-B24E-1B8EE128762E}">
      <dgm:prSet/>
      <dgm:spPr/>
      <dgm:t>
        <a:bodyPr/>
        <a:lstStyle/>
        <a:p>
          <a:pPr rtl="0"/>
          <a:r>
            <a:rPr lang="zh-CN" b="1" dirty="0"/>
            <a:t>海面与冷空气的对流热交换</a:t>
          </a:r>
          <a:endParaRPr lang="zh-CN" dirty="0"/>
        </a:p>
      </dgm:t>
    </dgm:pt>
    <dgm:pt modelId="{52726F57-66C0-40FC-9BDA-7283055C5FE4}" type="parTrans" cxnId="{96BD6316-AAC7-4D8C-92ED-5BE241F951C9}">
      <dgm:prSet/>
      <dgm:spPr/>
      <dgm:t>
        <a:bodyPr/>
        <a:lstStyle/>
        <a:p>
          <a:endParaRPr lang="zh-CN" altLang="en-US"/>
        </a:p>
      </dgm:t>
    </dgm:pt>
    <dgm:pt modelId="{CA85A536-2BB7-4092-8399-920D13B23FB0}" type="sibTrans" cxnId="{96BD6316-AAC7-4D8C-92ED-5BE241F951C9}">
      <dgm:prSet/>
      <dgm:spPr/>
      <dgm:t>
        <a:bodyPr/>
        <a:lstStyle/>
        <a:p>
          <a:endParaRPr lang="zh-CN" altLang="en-US"/>
        </a:p>
      </dgm:t>
    </dgm:pt>
    <dgm:pt modelId="{171E2AAA-6526-425D-9B5D-4844E3C17450}" type="pres">
      <dgm:prSet presAssocID="{809B73CF-CC45-483B-AA64-892509EA8778}" presName="linear" presStyleCnt="0">
        <dgm:presLayoutVars>
          <dgm:animLvl val="lvl"/>
          <dgm:resizeHandles val="exact"/>
        </dgm:presLayoutVars>
      </dgm:prSet>
      <dgm:spPr/>
    </dgm:pt>
    <dgm:pt modelId="{4A7C1F91-8DD2-41CE-906B-E6D568F74EF1}" type="pres">
      <dgm:prSet presAssocID="{8C75D335-C801-4888-8A22-C3C31DC441E8}" presName="parentText" presStyleLbl="node1" presStyleIdx="0" presStyleCnt="3">
        <dgm:presLayoutVars>
          <dgm:chMax val="0"/>
          <dgm:bulletEnabled val="1"/>
        </dgm:presLayoutVars>
      </dgm:prSet>
      <dgm:spPr/>
    </dgm:pt>
    <dgm:pt modelId="{9692E69F-001A-42F2-B566-CEDA6A1A0AA9}" type="pres">
      <dgm:prSet presAssocID="{A377E6A7-6B26-4133-8801-6F64ED1CF3AB}" presName="spacer" presStyleCnt="0"/>
      <dgm:spPr/>
    </dgm:pt>
    <dgm:pt modelId="{7F2D594E-766A-4E6D-854E-CF34588AD400}" type="pres">
      <dgm:prSet presAssocID="{ABCDFA0F-A6C2-47F4-B127-ABC3499B7367}" presName="parentText" presStyleLbl="node1" presStyleIdx="1" presStyleCnt="3">
        <dgm:presLayoutVars>
          <dgm:chMax val="0"/>
          <dgm:bulletEnabled val="1"/>
        </dgm:presLayoutVars>
      </dgm:prSet>
      <dgm:spPr/>
    </dgm:pt>
    <dgm:pt modelId="{35816CB3-F20D-4F64-A23D-9C858206169D}" type="pres">
      <dgm:prSet presAssocID="{3B4FB6DA-320C-46BD-B809-4E9AAFCD445E}" presName="spacer" presStyleCnt="0"/>
      <dgm:spPr/>
    </dgm:pt>
    <dgm:pt modelId="{DB35DD09-8AA0-474F-A67D-D5DBECC619BB}" type="pres">
      <dgm:prSet presAssocID="{95A19002-70FD-4C6C-B24E-1B8EE128762E}" presName="parentText" presStyleLbl="node1" presStyleIdx="2" presStyleCnt="3">
        <dgm:presLayoutVars>
          <dgm:chMax val="0"/>
          <dgm:bulletEnabled val="1"/>
        </dgm:presLayoutVars>
      </dgm:prSet>
      <dgm:spPr/>
    </dgm:pt>
  </dgm:ptLst>
  <dgm:cxnLst>
    <dgm:cxn modelId="{C21DDF0C-8B0A-4EAD-9CB7-D650FBDCA17D}" type="presOf" srcId="{8C75D335-C801-4888-8A22-C3C31DC441E8}" destId="{4A7C1F91-8DD2-41CE-906B-E6D568F74EF1}" srcOrd="0" destOrd="0" presId="urn:microsoft.com/office/officeart/2005/8/layout/vList2"/>
    <dgm:cxn modelId="{96BD6316-AAC7-4D8C-92ED-5BE241F951C9}" srcId="{809B73CF-CC45-483B-AA64-892509EA8778}" destId="{95A19002-70FD-4C6C-B24E-1B8EE128762E}" srcOrd="2" destOrd="0" parTransId="{52726F57-66C0-40FC-9BDA-7283055C5FE4}" sibTransId="{CA85A536-2BB7-4092-8399-920D13B23FB0}"/>
    <dgm:cxn modelId="{36D0C629-7C17-4455-94B8-15F07210CCFF}" type="presOf" srcId="{809B73CF-CC45-483B-AA64-892509EA8778}" destId="{171E2AAA-6526-425D-9B5D-4844E3C17450}" srcOrd="0" destOrd="0" presId="urn:microsoft.com/office/officeart/2005/8/layout/vList2"/>
    <dgm:cxn modelId="{7A9A932E-B25C-4AD5-AE70-81C3B472FEA4}" srcId="{809B73CF-CC45-483B-AA64-892509EA8778}" destId="{ABCDFA0F-A6C2-47F4-B127-ABC3499B7367}" srcOrd="1" destOrd="0" parTransId="{DD582455-E2D8-4220-9B40-3D93A011CF89}" sibTransId="{3B4FB6DA-320C-46BD-B809-4E9AAFCD445E}"/>
    <dgm:cxn modelId="{4E90C060-565C-43E5-98A9-55726DFE0E3D}" type="presOf" srcId="{ABCDFA0F-A6C2-47F4-B127-ABC3499B7367}" destId="{7F2D594E-766A-4E6D-854E-CF34588AD400}" srcOrd="0" destOrd="0" presId="urn:microsoft.com/office/officeart/2005/8/layout/vList2"/>
    <dgm:cxn modelId="{DD1F0492-66EE-470F-B29A-A2A136548F70}" type="presOf" srcId="{95A19002-70FD-4C6C-B24E-1B8EE128762E}" destId="{DB35DD09-8AA0-474F-A67D-D5DBECC619BB}" srcOrd="0" destOrd="0" presId="urn:microsoft.com/office/officeart/2005/8/layout/vList2"/>
    <dgm:cxn modelId="{789E2BB9-C31D-46FE-9129-1B37D4B5E999}" srcId="{809B73CF-CC45-483B-AA64-892509EA8778}" destId="{8C75D335-C801-4888-8A22-C3C31DC441E8}" srcOrd="0" destOrd="0" parTransId="{60E4ED67-7B47-4DE3-AD37-26DE200CF49E}" sibTransId="{A377E6A7-6B26-4133-8801-6F64ED1CF3AB}"/>
    <dgm:cxn modelId="{6D75B14D-3EA4-4F53-89F4-20B2C87C384F}" type="presParOf" srcId="{171E2AAA-6526-425D-9B5D-4844E3C17450}" destId="{4A7C1F91-8DD2-41CE-906B-E6D568F74EF1}" srcOrd="0" destOrd="0" presId="urn:microsoft.com/office/officeart/2005/8/layout/vList2"/>
    <dgm:cxn modelId="{2433922E-4520-4243-91F4-E89670A5CAB0}" type="presParOf" srcId="{171E2AAA-6526-425D-9B5D-4844E3C17450}" destId="{9692E69F-001A-42F2-B566-CEDA6A1A0AA9}" srcOrd="1" destOrd="0" presId="urn:microsoft.com/office/officeart/2005/8/layout/vList2"/>
    <dgm:cxn modelId="{49B5FCFB-56D9-4668-BA95-4CB079CAA6A0}" type="presParOf" srcId="{171E2AAA-6526-425D-9B5D-4844E3C17450}" destId="{7F2D594E-766A-4E6D-854E-CF34588AD400}" srcOrd="2" destOrd="0" presId="urn:microsoft.com/office/officeart/2005/8/layout/vList2"/>
    <dgm:cxn modelId="{7E3249EC-49FA-4C69-B9E0-C370736AE817}" type="presParOf" srcId="{171E2AAA-6526-425D-9B5D-4844E3C17450}" destId="{35816CB3-F20D-4F64-A23D-9C858206169D}" srcOrd="3" destOrd="0" presId="urn:microsoft.com/office/officeart/2005/8/layout/vList2"/>
    <dgm:cxn modelId="{BE60FBC9-B8D0-4C9E-8C25-DE6B37253282}" type="presParOf" srcId="{171E2AAA-6526-425D-9B5D-4844E3C17450}" destId="{DB35DD09-8AA0-474F-A67D-D5DBECC619BB}"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5B82BBAE-EA30-48B3-BD1C-1ED98D1ADC06}" type="doc">
      <dgm:prSet loTypeId="urn:microsoft.com/office/officeart/2005/8/layout/vList2" loCatId="list" qsTypeId="urn:microsoft.com/office/officeart/2005/8/quickstyle/simple4" qsCatId="simple" csTypeId="urn:microsoft.com/office/officeart/2005/8/colors/accent0_3" csCatId="mainScheme" phldr="1"/>
      <dgm:spPr/>
      <dgm:t>
        <a:bodyPr/>
        <a:lstStyle/>
        <a:p>
          <a:endParaRPr lang="zh-CN" altLang="en-US"/>
        </a:p>
      </dgm:t>
    </dgm:pt>
    <dgm:pt modelId="{D1B08DFF-0485-4F60-9ED4-7122C21C7DA6}">
      <dgm:prSet/>
      <dgm:spPr/>
      <dgm:t>
        <a:bodyPr/>
        <a:lstStyle/>
        <a:p>
          <a:pPr rtl="0"/>
          <a:r>
            <a:rPr lang="zh-CN" b="1" dirty="0"/>
            <a:t>日变化：</a:t>
          </a:r>
          <a:endParaRPr lang="zh-CN" dirty="0"/>
        </a:p>
      </dgm:t>
    </dgm:pt>
    <dgm:pt modelId="{AAC6899B-9466-4220-B87E-DC49D06FB3D9}" type="parTrans" cxnId="{DE205E97-D880-41B6-8B5E-D52561728C15}">
      <dgm:prSet/>
      <dgm:spPr/>
      <dgm:t>
        <a:bodyPr/>
        <a:lstStyle/>
        <a:p>
          <a:endParaRPr lang="zh-CN" altLang="en-US"/>
        </a:p>
      </dgm:t>
    </dgm:pt>
    <dgm:pt modelId="{8162E149-8D9A-4A51-8420-9D83B9F1F7EA}" type="sibTrans" cxnId="{DE205E97-D880-41B6-8B5E-D52561728C15}">
      <dgm:prSet/>
      <dgm:spPr/>
      <dgm:t>
        <a:bodyPr/>
        <a:lstStyle/>
        <a:p>
          <a:endParaRPr lang="zh-CN" altLang="en-US"/>
        </a:p>
      </dgm:t>
    </dgm:pt>
    <dgm:pt modelId="{3E9AEA73-FA75-4389-9435-61DBAE12CD5C}">
      <dgm:prSet/>
      <dgm:spPr/>
      <dgm:t>
        <a:bodyPr/>
        <a:lstStyle/>
        <a:p>
          <a:pPr rtl="0"/>
          <a:r>
            <a:rPr lang="zh-CN" b="1" dirty="0"/>
            <a:t>季变化：</a:t>
          </a:r>
          <a:endParaRPr lang="en-US" altLang="zh-CN" b="1" dirty="0"/>
        </a:p>
      </dgm:t>
    </dgm:pt>
    <dgm:pt modelId="{2027CEA2-8887-4030-8D9B-F02F6DF36D52}" type="parTrans" cxnId="{066E03B9-93D4-45CE-BEA4-8EF155063791}">
      <dgm:prSet/>
      <dgm:spPr/>
      <dgm:t>
        <a:bodyPr/>
        <a:lstStyle/>
        <a:p>
          <a:endParaRPr lang="zh-CN" altLang="en-US"/>
        </a:p>
      </dgm:t>
    </dgm:pt>
    <dgm:pt modelId="{C8CB90F9-AB67-498C-97D7-097D3EAAA772}" type="sibTrans" cxnId="{066E03B9-93D4-45CE-BEA4-8EF155063791}">
      <dgm:prSet/>
      <dgm:spPr/>
      <dgm:t>
        <a:bodyPr/>
        <a:lstStyle/>
        <a:p>
          <a:endParaRPr lang="zh-CN" altLang="en-US"/>
        </a:p>
      </dgm:t>
    </dgm:pt>
    <dgm:pt modelId="{F31D84B4-E368-4119-A58D-71CFB4E3454C}">
      <dgm:prSet/>
      <dgm:spPr/>
      <dgm:t>
        <a:bodyPr/>
        <a:lstStyle/>
        <a:p>
          <a:pPr rtl="0"/>
          <a:r>
            <a:rPr lang="zh-CN" b="1" dirty="0"/>
            <a:t>取决于太阳辐射的</a:t>
          </a:r>
          <a:r>
            <a:rPr lang="zh-CN" b="1" dirty="0">
              <a:solidFill>
                <a:srgbClr val="FF0000"/>
              </a:solidFill>
              <a:latin typeface="黑体" panose="02010609060101010101" pitchFamily="49" charset="-122"/>
              <a:ea typeface="黑体" panose="02010609060101010101" pitchFamily="49" charset="-122"/>
            </a:rPr>
            <a:t>季变化</a:t>
          </a:r>
          <a:r>
            <a:rPr lang="zh-CN" b="1" dirty="0"/>
            <a:t>，季风和洋流也有一定影响</a:t>
          </a:r>
          <a:endParaRPr lang="zh-CN" dirty="0"/>
        </a:p>
      </dgm:t>
    </dgm:pt>
    <dgm:pt modelId="{BD9F4423-518D-4510-AE2A-CFFA8EE61EA2}" type="parTrans" cxnId="{CDEBF844-E3D2-4DD0-A554-198FB83712AF}">
      <dgm:prSet/>
      <dgm:spPr/>
      <dgm:t>
        <a:bodyPr/>
        <a:lstStyle/>
        <a:p>
          <a:endParaRPr lang="zh-CN" altLang="en-US"/>
        </a:p>
      </dgm:t>
    </dgm:pt>
    <dgm:pt modelId="{BD8A7B35-5316-47B0-B4CD-A82A83B59EBD}" type="sibTrans" cxnId="{CDEBF844-E3D2-4DD0-A554-198FB83712AF}">
      <dgm:prSet/>
      <dgm:spPr/>
      <dgm:t>
        <a:bodyPr/>
        <a:lstStyle/>
        <a:p>
          <a:endParaRPr lang="zh-CN" altLang="en-US"/>
        </a:p>
      </dgm:t>
    </dgm:pt>
    <dgm:pt modelId="{E7109DBE-3B04-462C-8182-59C4E775285A}">
      <dgm:prSet/>
      <dgm:spPr/>
      <dgm:t>
        <a:bodyPr/>
        <a:lstStyle/>
        <a:p>
          <a:pPr rtl="0"/>
          <a:r>
            <a:rPr lang="zh-CN" b="1" dirty="0"/>
            <a:t>取决于太阳辐射的</a:t>
          </a:r>
          <a:r>
            <a:rPr lang="zh-CN" b="1" dirty="0">
              <a:solidFill>
                <a:srgbClr val="FF0000"/>
              </a:solidFill>
              <a:latin typeface="黑体" panose="02010609060101010101" pitchFamily="49" charset="-122"/>
              <a:ea typeface="黑体" panose="02010609060101010101" pitchFamily="49" charset="-122"/>
            </a:rPr>
            <a:t>日变化</a:t>
          </a:r>
          <a:endParaRPr lang="zh-CN" dirty="0"/>
        </a:p>
      </dgm:t>
    </dgm:pt>
    <dgm:pt modelId="{845E5F89-926F-4C40-AEE4-5C238E3DA3B2}" type="parTrans" cxnId="{42D7C5B4-8FAB-40E1-BB13-AF123BDCE662}">
      <dgm:prSet/>
      <dgm:spPr/>
      <dgm:t>
        <a:bodyPr/>
        <a:lstStyle/>
        <a:p>
          <a:endParaRPr lang="zh-CN" altLang="en-US"/>
        </a:p>
      </dgm:t>
    </dgm:pt>
    <dgm:pt modelId="{48E9A308-6563-42A3-B0EC-AA963388387B}" type="sibTrans" cxnId="{42D7C5B4-8FAB-40E1-BB13-AF123BDCE662}">
      <dgm:prSet/>
      <dgm:spPr/>
      <dgm:t>
        <a:bodyPr/>
        <a:lstStyle/>
        <a:p>
          <a:endParaRPr lang="zh-CN" altLang="en-US"/>
        </a:p>
      </dgm:t>
    </dgm:pt>
    <dgm:pt modelId="{19D34573-8071-4565-9885-9266AB5FE7D9}" type="pres">
      <dgm:prSet presAssocID="{5B82BBAE-EA30-48B3-BD1C-1ED98D1ADC06}" presName="linear" presStyleCnt="0">
        <dgm:presLayoutVars>
          <dgm:animLvl val="lvl"/>
          <dgm:resizeHandles val="exact"/>
        </dgm:presLayoutVars>
      </dgm:prSet>
      <dgm:spPr/>
    </dgm:pt>
    <dgm:pt modelId="{F9DEBAA0-05C6-40F0-8795-5FDA3720C952}" type="pres">
      <dgm:prSet presAssocID="{3E9AEA73-FA75-4389-9435-61DBAE12CD5C}" presName="parentText" presStyleLbl="node1" presStyleIdx="0" presStyleCnt="2">
        <dgm:presLayoutVars>
          <dgm:chMax val="0"/>
          <dgm:bulletEnabled val="1"/>
        </dgm:presLayoutVars>
      </dgm:prSet>
      <dgm:spPr/>
    </dgm:pt>
    <dgm:pt modelId="{0171D468-D951-4DA8-9424-A716699F47DE}" type="pres">
      <dgm:prSet presAssocID="{3E9AEA73-FA75-4389-9435-61DBAE12CD5C}" presName="childText" presStyleLbl="revTx" presStyleIdx="0" presStyleCnt="2">
        <dgm:presLayoutVars>
          <dgm:bulletEnabled val="1"/>
        </dgm:presLayoutVars>
      </dgm:prSet>
      <dgm:spPr/>
    </dgm:pt>
    <dgm:pt modelId="{C6DCEDAF-124B-4EB9-807A-F5F27795F1B3}" type="pres">
      <dgm:prSet presAssocID="{D1B08DFF-0485-4F60-9ED4-7122C21C7DA6}" presName="parentText" presStyleLbl="node1" presStyleIdx="1" presStyleCnt="2">
        <dgm:presLayoutVars>
          <dgm:chMax val="0"/>
          <dgm:bulletEnabled val="1"/>
        </dgm:presLayoutVars>
      </dgm:prSet>
      <dgm:spPr/>
    </dgm:pt>
    <dgm:pt modelId="{FFE06EC6-D9B2-49CD-8270-2984F64D067E}" type="pres">
      <dgm:prSet presAssocID="{D1B08DFF-0485-4F60-9ED4-7122C21C7DA6}" presName="childText" presStyleLbl="revTx" presStyleIdx="1" presStyleCnt="2">
        <dgm:presLayoutVars>
          <dgm:bulletEnabled val="1"/>
        </dgm:presLayoutVars>
      </dgm:prSet>
      <dgm:spPr/>
    </dgm:pt>
  </dgm:ptLst>
  <dgm:cxnLst>
    <dgm:cxn modelId="{AE6C2726-94C8-4D67-AD44-794A2B73EB54}" type="presOf" srcId="{D1B08DFF-0485-4F60-9ED4-7122C21C7DA6}" destId="{C6DCEDAF-124B-4EB9-807A-F5F27795F1B3}" srcOrd="0" destOrd="0" presId="urn:microsoft.com/office/officeart/2005/8/layout/vList2"/>
    <dgm:cxn modelId="{DE60AD2F-8885-4CB5-969D-7C3BA9A25D62}" type="presOf" srcId="{3E9AEA73-FA75-4389-9435-61DBAE12CD5C}" destId="{F9DEBAA0-05C6-40F0-8795-5FDA3720C952}" srcOrd="0" destOrd="0" presId="urn:microsoft.com/office/officeart/2005/8/layout/vList2"/>
    <dgm:cxn modelId="{E4B8C73A-2072-4987-A351-8CDA9EC089FB}" type="presOf" srcId="{F31D84B4-E368-4119-A58D-71CFB4E3454C}" destId="{0171D468-D951-4DA8-9424-A716699F47DE}" srcOrd="0" destOrd="0" presId="urn:microsoft.com/office/officeart/2005/8/layout/vList2"/>
    <dgm:cxn modelId="{36B84460-1610-44BE-B89C-5462B1470259}" type="presOf" srcId="{5B82BBAE-EA30-48B3-BD1C-1ED98D1ADC06}" destId="{19D34573-8071-4565-9885-9266AB5FE7D9}" srcOrd="0" destOrd="0" presId="urn:microsoft.com/office/officeart/2005/8/layout/vList2"/>
    <dgm:cxn modelId="{CDEBF844-E3D2-4DD0-A554-198FB83712AF}" srcId="{3E9AEA73-FA75-4389-9435-61DBAE12CD5C}" destId="{F31D84B4-E368-4119-A58D-71CFB4E3454C}" srcOrd="0" destOrd="0" parTransId="{BD9F4423-518D-4510-AE2A-CFFA8EE61EA2}" sibTransId="{BD8A7B35-5316-47B0-B4CD-A82A83B59EBD}"/>
    <dgm:cxn modelId="{85094F7B-59F1-484C-A726-F63E2641ECB6}" type="presOf" srcId="{E7109DBE-3B04-462C-8182-59C4E775285A}" destId="{FFE06EC6-D9B2-49CD-8270-2984F64D067E}" srcOrd="0" destOrd="0" presId="urn:microsoft.com/office/officeart/2005/8/layout/vList2"/>
    <dgm:cxn modelId="{DE205E97-D880-41B6-8B5E-D52561728C15}" srcId="{5B82BBAE-EA30-48B3-BD1C-1ED98D1ADC06}" destId="{D1B08DFF-0485-4F60-9ED4-7122C21C7DA6}" srcOrd="1" destOrd="0" parTransId="{AAC6899B-9466-4220-B87E-DC49D06FB3D9}" sibTransId="{8162E149-8D9A-4A51-8420-9D83B9F1F7EA}"/>
    <dgm:cxn modelId="{42D7C5B4-8FAB-40E1-BB13-AF123BDCE662}" srcId="{D1B08DFF-0485-4F60-9ED4-7122C21C7DA6}" destId="{E7109DBE-3B04-462C-8182-59C4E775285A}" srcOrd="0" destOrd="0" parTransId="{845E5F89-926F-4C40-AEE4-5C238E3DA3B2}" sibTransId="{48E9A308-6563-42A3-B0EC-AA963388387B}"/>
    <dgm:cxn modelId="{066E03B9-93D4-45CE-BEA4-8EF155063791}" srcId="{5B82BBAE-EA30-48B3-BD1C-1ED98D1ADC06}" destId="{3E9AEA73-FA75-4389-9435-61DBAE12CD5C}" srcOrd="0" destOrd="0" parTransId="{2027CEA2-8887-4030-8D9B-F02F6DF36D52}" sibTransId="{C8CB90F9-AB67-498C-97D7-097D3EAAA772}"/>
    <dgm:cxn modelId="{7348E6FF-5190-47C9-89FE-058BCAAB859B}" type="presParOf" srcId="{19D34573-8071-4565-9885-9266AB5FE7D9}" destId="{F9DEBAA0-05C6-40F0-8795-5FDA3720C952}" srcOrd="0" destOrd="0" presId="urn:microsoft.com/office/officeart/2005/8/layout/vList2"/>
    <dgm:cxn modelId="{4735FA4B-1B82-40FE-8FB6-0E8B28F28B4E}" type="presParOf" srcId="{19D34573-8071-4565-9885-9266AB5FE7D9}" destId="{0171D468-D951-4DA8-9424-A716699F47DE}" srcOrd="1" destOrd="0" presId="urn:microsoft.com/office/officeart/2005/8/layout/vList2"/>
    <dgm:cxn modelId="{161189E6-1E56-49E8-9DEF-44C9DDB46636}" type="presParOf" srcId="{19D34573-8071-4565-9885-9266AB5FE7D9}" destId="{C6DCEDAF-124B-4EB9-807A-F5F27795F1B3}" srcOrd="2" destOrd="0" presId="urn:microsoft.com/office/officeart/2005/8/layout/vList2"/>
    <dgm:cxn modelId="{C02464AE-F3A7-4132-B6EA-D478997B0FF2}" type="presParOf" srcId="{19D34573-8071-4565-9885-9266AB5FE7D9}" destId="{FFE06EC6-D9B2-49CD-8270-2984F64D067E}"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03651EB1-4E1E-4B31-A538-B8DD86B36A2E}"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zh-CN" altLang="en-US"/>
        </a:p>
      </dgm:t>
    </dgm:pt>
    <dgm:pt modelId="{F1DB879A-A89F-4E63-84AF-8F864C79FAB7}">
      <dgm:prSet/>
      <dgm:spPr/>
      <dgm:t>
        <a:bodyPr/>
        <a:lstStyle/>
        <a:p>
          <a:pPr rtl="0"/>
          <a:r>
            <a:rPr lang="zh-CN" b="1" i="0" dirty="0"/>
            <a:t>颜色</a:t>
          </a:r>
          <a:r>
            <a:rPr lang="zh-CN" altLang="en-US" b="1" i="0" dirty="0"/>
            <a:t>：</a:t>
          </a:r>
          <a:r>
            <a:rPr lang="zh-CN" b="1" i="0" dirty="0"/>
            <a:t>取决于海水对太阳光线的吸收和反射状况</a:t>
          </a:r>
        </a:p>
      </dgm:t>
    </dgm:pt>
    <dgm:pt modelId="{FC650226-DF21-4160-8B5F-A790D2015690}" type="parTrans" cxnId="{9B888BA5-8852-4408-9DF8-CBC055453727}">
      <dgm:prSet/>
      <dgm:spPr/>
      <dgm:t>
        <a:bodyPr/>
        <a:lstStyle/>
        <a:p>
          <a:endParaRPr lang="zh-CN" altLang="en-US" b="0"/>
        </a:p>
      </dgm:t>
    </dgm:pt>
    <dgm:pt modelId="{547AC3AC-3B97-4A8A-A553-E23FD354376A}" type="sibTrans" cxnId="{9B888BA5-8852-4408-9DF8-CBC055453727}">
      <dgm:prSet/>
      <dgm:spPr/>
      <dgm:t>
        <a:bodyPr/>
        <a:lstStyle/>
        <a:p>
          <a:endParaRPr lang="zh-CN" altLang="en-US" b="0"/>
        </a:p>
      </dgm:t>
    </dgm:pt>
    <dgm:pt modelId="{286D0715-1652-4626-A4E1-C5FC9A0A3974}">
      <dgm:prSet/>
      <dgm:spPr/>
      <dgm:t>
        <a:bodyPr/>
        <a:lstStyle/>
        <a:p>
          <a:pPr rtl="0">
            <a:spcBef>
              <a:spcPts val="600"/>
            </a:spcBef>
          </a:pPr>
          <a:r>
            <a:rPr lang="zh-CN" b="1" dirty="0">
              <a:solidFill>
                <a:srgbClr val="FF0000"/>
              </a:solidFill>
            </a:rPr>
            <a:t>红光、橙光和紫光</a:t>
          </a:r>
          <a:r>
            <a:rPr lang="zh-CN" b="1" dirty="0"/>
            <a:t>在水深</a:t>
          </a:r>
          <a:r>
            <a:rPr lang="en-US" b="1" dirty="0"/>
            <a:t>20</a:t>
          </a:r>
          <a:r>
            <a:rPr lang="zh-CN" b="1" dirty="0"/>
            <a:t>米以内</a:t>
          </a:r>
          <a:r>
            <a:rPr lang="zh-CN" altLang="en-US" b="1" dirty="0"/>
            <a:t>都</a:t>
          </a:r>
          <a:r>
            <a:rPr lang="zh-CN" b="1" dirty="0"/>
            <a:t>被吸收</a:t>
          </a:r>
        </a:p>
      </dgm:t>
    </dgm:pt>
    <dgm:pt modelId="{4E459140-A2C4-407D-90B8-63A910817F6B}" type="parTrans" cxnId="{9F163186-A1C7-419A-B4AC-F61FB5395C2C}">
      <dgm:prSet/>
      <dgm:spPr/>
      <dgm:t>
        <a:bodyPr/>
        <a:lstStyle/>
        <a:p>
          <a:endParaRPr lang="zh-CN" altLang="en-US" b="0"/>
        </a:p>
      </dgm:t>
    </dgm:pt>
    <dgm:pt modelId="{AAF43EC8-F7BA-47F4-B426-DAFB31E6FFDE}" type="sibTrans" cxnId="{9F163186-A1C7-419A-B4AC-F61FB5395C2C}">
      <dgm:prSet/>
      <dgm:spPr/>
      <dgm:t>
        <a:bodyPr/>
        <a:lstStyle/>
        <a:p>
          <a:endParaRPr lang="zh-CN" altLang="en-US" b="0"/>
        </a:p>
      </dgm:t>
    </dgm:pt>
    <dgm:pt modelId="{D6DEB6A6-0370-47FE-8515-BEB22260FE2C}">
      <dgm:prSet/>
      <dgm:spPr/>
      <dgm:t>
        <a:bodyPr/>
        <a:lstStyle/>
        <a:p>
          <a:pPr rtl="0">
            <a:spcBef>
              <a:spcPts val="600"/>
            </a:spcBef>
          </a:pPr>
          <a:r>
            <a:rPr lang="zh-CN" b="1" dirty="0">
              <a:solidFill>
                <a:srgbClr val="0000FF"/>
              </a:solidFill>
            </a:rPr>
            <a:t>绿光、黄光和蓝光</a:t>
          </a:r>
          <a:r>
            <a:rPr lang="zh-CN" b="1" dirty="0"/>
            <a:t>伸入得更深一些，极少量蓝光能够伸进</a:t>
          </a:r>
          <a:r>
            <a:rPr lang="en-US" b="1" dirty="0"/>
            <a:t>1000</a:t>
          </a:r>
          <a:r>
            <a:rPr lang="zh-CN" b="1" dirty="0"/>
            <a:t>米以上</a:t>
          </a:r>
        </a:p>
      </dgm:t>
    </dgm:pt>
    <dgm:pt modelId="{A7B9BC06-0A05-4EF8-8554-0EB7769A915B}" type="parTrans" cxnId="{7A12F3E0-11B3-453B-AE1B-52C4EAA2564A}">
      <dgm:prSet/>
      <dgm:spPr/>
      <dgm:t>
        <a:bodyPr/>
        <a:lstStyle/>
        <a:p>
          <a:endParaRPr lang="zh-CN" altLang="en-US" b="0"/>
        </a:p>
      </dgm:t>
    </dgm:pt>
    <dgm:pt modelId="{996F7F89-4CA5-4A3F-B1BA-9923475609B0}" type="sibTrans" cxnId="{7A12F3E0-11B3-453B-AE1B-52C4EAA2564A}">
      <dgm:prSet/>
      <dgm:spPr/>
      <dgm:t>
        <a:bodyPr/>
        <a:lstStyle/>
        <a:p>
          <a:endParaRPr lang="zh-CN" altLang="en-US" b="0"/>
        </a:p>
      </dgm:t>
    </dgm:pt>
    <dgm:pt modelId="{3484B589-5790-4B0F-8D21-1DDFB4B5F420}">
      <dgm:prSet/>
      <dgm:spPr/>
      <dgm:t>
        <a:bodyPr/>
        <a:lstStyle/>
        <a:p>
          <a:pPr rtl="0">
            <a:spcBef>
              <a:spcPts val="600"/>
            </a:spcBef>
          </a:pPr>
          <a:r>
            <a:rPr lang="zh-CN" b="1" dirty="0"/>
            <a:t>受到海水中悬浮微粒和水分子的散射</a:t>
          </a:r>
        </a:p>
      </dgm:t>
    </dgm:pt>
    <dgm:pt modelId="{BC322C56-8B31-48BE-BA70-DB70605462F2}" type="parTrans" cxnId="{2AFAF61F-0D10-41B7-84E0-C9B8B5FA027E}">
      <dgm:prSet/>
      <dgm:spPr/>
      <dgm:t>
        <a:bodyPr/>
        <a:lstStyle/>
        <a:p>
          <a:endParaRPr lang="zh-CN" altLang="en-US" b="0"/>
        </a:p>
      </dgm:t>
    </dgm:pt>
    <dgm:pt modelId="{589205BC-417B-4999-8F08-613DF64E24E3}" type="sibTrans" cxnId="{2AFAF61F-0D10-41B7-84E0-C9B8B5FA027E}">
      <dgm:prSet/>
      <dgm:spPr/>
      <dgm:t>
        <a:bodyPr/>
        <a:lstStyle/>
        <a:p>
          <a:endParaRPr lang="zh-CN" altLang="en-US" b="0"/>
        </a:p>
      </dgm:t>
    </dgm:pt>
    <dgm:pt modelId="{9F5A4834-C23D-45F6-A4A0-35AB0B89B8E6}">
      <dgm:prSet/>
      <dgm:spPr/>
      <dgm:t>
        <a:bodyPr/>
        <a:lstStyle/>
        <a:p>
          <a:pPr rtl="0">
            <a:spcBef>
              <a:spcPts val="600"/>
            </a:spcBef>
          </a:pPr>
          <a:r>
            <a:rPr lang="zh-CN" b="1" dirty="0"/>
            <a:t>海水中的</a:t>
          </a:r>
          <a:r>
            <a:rPr lang="zh-CN" b="1" dirty="0">
              <a:solidFill>
                <a:srgbClr val="00B050"/>
              </a:solidFill>
            </a:rPr>
            <a:t>浮游生物</a:t>
          </a:r>
          <a:r>
            <a:rPr lang="zh-CN" b="1" dirty="0"/>
            <a:t>也吸收和反射太阳光，生物丰富的海水和没有生物的海水颜色不同：</a:t>
          </a:r>
        </a:p>
      </dgm:t>
    </dgm:pt>
    <dgm:pt modelId="{6A772355-35CF-43DB-82E3-9FCC89C1A2B0}" type="parTrans" cxnId="{D31B6159-62E8-4752-8B86-38513D99253B}">
      <dgm:prSet/>
      <dgm:spPr/>
      <dgm:t>
        <a:bodyPr/>
        <a:lstStyle/>
        <a:p>
          <a:endParaRPr lang="zh-CN" altLang="en-US" b="0"/>
        </a:p>
      </dgm:t>
    </dgm:pt>
    <dgm:pt modelId="{D2DD64D6-08F0-4F23-A564-C41D908F77C0}" type="sibTrans" cxnId="{D31B6159-62E8-4752-8B86-38513D99253B}">
      <dgm:prSet/>
      <dgm:spPr/>
      <dgm:t>
        <a:bodyPr/>
        <a:lstStyle/>
        <a:p>
          <a:endParaRPr lang="zh-CN" altLang="en-US" b="0"/>
        </a:p>
      </dgm:t>
    </dgm:pt>
    <dgm:pt modelId="{A8FFC876-99B3-4AE3-AC61-ED3F24214167}">
      <dgm:prSet/>
      <dgm:spPr/>
      <dgm:t>
        <a:bodyPr/>
        <a:lstStyle/>
        <a:p>
          <a:pPr rtl="0">
            <a:spcBef>
              <a:spcPts val="600"/>
            </a:spcBef>
          </a:pPr>
          <a:r>
            <a:rPr lang="zh-CN" b="1" dirty="0"/>
            <a:t>沿岸海水多绿、黄和棕色，部分原因是由于</a:t>
          </a:r>
          <a:r>
            <a:rPr lang="zh-CN" b="1" dirty="0">
              <a:solidFill>
                <a:srgbClr val="FF0000"/>
              </a:solidFill>
            </a:rPr>
            <a:t>生物丰富和河水带来泥沙所致</a:t>
          </a:r>
          <a:endParaRPr lang="zh-CN" b="1" dirty="0"/>
        </a:p>
      </dgm:t>
    </dgm:pt>
    <dgm:pt modelId="{CB8CB0E2-8B2B-48CB-AEB3-0594879ECDED}" type="parTrans" cxnId="{78413733-CAE1-4691-BB4D-B510346A7BBB}">
      <dgm:prSet/>
      <dgm:spPr/>
      <dgm:t>
        <a:bodyPr/>
        <a:lstStyle/>
        <a:p>
          <a:endParaRPr lang="zh-CN" altLang="en-US" b="0"/>
        </a:p>
      </dgm:t>
    </dgm:pt>
    <dgm:pt modelId="{5ED36D46-BCDE-40AC-B171-0BD7F900063C}" type="sibTrans" cxnId="{78413733-CAE1-4691-BB4D-B510346A7BBB}">
      <dgm:prSet/>
      <dgm:spPr/>
      <dgm:t>
        <a:bodyPr/>
        <a:lstStyle/>
        <a:p>
          <a:endParaRPr lang="zh-CN" altLang="en-US" b="0"/>
        </a:p>
      </dgm:t>
    </dgm:pt>
    <dgm:pt modelId="{63D55200-856B-4671-BFD1-F548D281FF6C}" type="pres">
      <dgm:prSet presAssocID="{03651EB1-4E1E-4B31-A538-B8DD86B36A2E}" presName="linear" presStyleCnt="0">
        <dgm:presLayoutVars>
          <dgm:animLvl val="lvl"/>
          <dgm:resizeHandles val="exact"/>
        </dgm:presLayoutVars>
      </dgm:prSet>
      <dgm:spPr/>
    </dgm:pt>
    <dgm:pt modelId="{83E4AC9D-6986-463D-AEF4-E9169CBFE27A}" type="pres">
      <dgm:prSet presAssocID="{F1DB879A-A89F-4E63-84AF-8F864C79FAB7}" presName="parentText" presStyleLbl="node1" presStyleIdx="0" presStyleCnt="1">
        <dgm:presLayoutVars>
          <dgm:chMax val="0"/>
          <dgm:bulletEnabled val="1"/>
        </dgm:presLayoutVars>
      </dgm:prSet>
      <dgm:spPr/>
    </dgm:pt>
    <dgm:pt modelId="{CD8A7293-C71A-4762-B753-EAFB48EC9095}" type="pres">
      <dgm:prSet presAssocID="{F1DB879A-A89F-4E63-84AF-8F864C79FAB7}" presName="childText" presStyleLbl="revTx" presStyleIdx="0" presStyleCnt="1">
        <dgm:presLayoutVars>
          <dgm:bulletEnabled val="1"/>
        </dgm:presLayoutVars>
      </dgm:prSet>
      <dgm:spPr/>
    </dgm:pt>
  </dgm:ptLst>
  <dgm:cxnLst>
    <dgm:cxn modelId="{A9241005-7343-4729-9632-350C91ADDEA2}" type="presOf" srcId="{F1DB879A-A89F-4E63-84AF-8F864C79FAB7}" destId="{83E4AC9D-6986-463D-AEF4-E9169CBFE27A}" srcOrd="0" destOrd="0" presId="urn:microsoft.com/office/officeart/2005/8/layout/vList2"/>
    <dgm:cxn modelId="{2AFAF61F-0D10-41B7-84E0-C9B8B5FA027E}" srcId="{F1DB879A-A89F-4E63-84AF-8F864C79FAB7}" destId="{3484B589-5790-4B0F-8D21-1DDFB4B5F420}" srcOrd="2" destOrd="0" parTransId="{BC322C56-8B31-48BE-BA70-DB70605462F2}" sibTransId="{589205BC-417B-4999-8F08-613DF64E24E3}"/>
    <dgm:cxn modelId="{1C03002A-6BC6-41D2-BBAD-67A958E9C155}" type="presOf" srcId="{03651EB1-4E1E-4B31-A538-B8DD86B36A2E}" destId="{63D55200-856B-4671-BFD1-F548D281FF6C}" srcOrd="0" destOrd="0" presId="urn:microsoft.com/office/officeart/2005/8/layout/vList2"/>
    <dgm:cxn modelId="{78413733-CAE1-4691-BB4D-B510346A7BBB}" srcId="{9F5A4834-C23D-45F6-A4A0-35AB0B89B8E6}" destId="{A8FFC876-99B3-4AE3-AC61-ED3F24214167}" srcOrd="0" destOrd="0" parTransId="{CB8CB0E2-8B2B-48CB-AEB3-0594879ECDED}" sibTransId="{5ED36D46-BCDE-40AC-B171-0BD7F900063C}"/>
    <dgm:cxn modelId="{CC00133A-CD70-44B8-B04E-A4EAB653AC23}" type="presOf" srcId="{286D0715-1652-4626-A4E1-C5FC9A0A3974}" destId="{CD8A7293-C71A-4762-B753-EAFB48EC9095}" srcOrd="0" destOrd="0" presId="urn:microsoft.com/office/officeart/2005/8/layout/vList2"/>
    <dgm:cxn modelId="{842D905D-840E-4A77-A56A-0B9AEC8B5A5A}" type="presOf" srcId="{A8FFC876-99B3-4AE3-AC61-ED3F24214167}" destId="{CD8A7293-C71A-4762-B753-EAFB48EC9095}" srcOrd="0" destOrd="4" presId="urn:microsoft.com/office/officeart/2005/8/layout/vList2"/>
    <dgm:cxn modelId="{C03D9B52-C24C-403B-8FF1-F5B69100DE73}" type="presOf" srcId="{D6DEB6A6-0370-47FE-8515-BEB22260FE2C}" destId="{CD8A7293-C71A-4762-B753-EAFB48EC9095}" srcOrd="0" destOrd="1" presId="urn:microsoft.com/office/officeart/2005/8/layout/vList2"/>
    <dgm:cxn modelId="{D31B6159-62E8-4752-8B86-38513D99253B}" srcId="{F1DB879A-A89F-4E63-84AF-8F864C79FAB7}" destId="{9F5A4834-C23D-45F6-A4A0-35AB0B89B8E6}" srcOrd="3" destOrd="0" parTransId="{6A772355-35CF-43DB-82E3-9FCC89C1A2B0}" sibTransId="{D2DD64D6-08F0-4F23-A564-C41D908F77C0}"/>
    <dgm:cxn modelId="{B18B7579-6C3F-46B9-870F-6D12BA850139}" type="presOf" srcId="{3484B589-5790-4B0F-8D21-1DDFB4B5F420}" destId="{CD8A7293-C71A-4762-B753-EAFB48EC9095}" srcOrd="0" destOrd="2" presId="urn:microsoft.com/office/officeart/2005/8/layout/vList2"/>
    <dgm:cxn modelId="{9F163186-A1C7-419A-B4AC-F61FB5395C2C}" srcId="{F1DB879A-A89F-4E63-84AF-8F864C79FAB7}" destId="{286D0715-1652-4626-A4E1-C5FC9A0A3974}" srcOrd="0" destOrd="0" parTransId="{4E459140-A2C4-407D-90B8-63A910817F6B}" sibTransId="{AAF43EC8-F7BA-47F4-B426-DAFB31E6FFDE}"/>
    <dgm:cxn modelId="{9B888BA5-8852-4408-9DF8-CBC055453727}" srcId="{03651EB1-4E1E-4B31-A538-B8DD86B36A2E}" destId="{F1DB879A-A89F-4E63-84AF-8F864C79FAB7}" srcOrd="0" destOrd="0" parTransId="{FC650226-DF21-4160-8B5F-A790D2015690}" sibTransId="{547AC3AC-3B97-4A8A-A553-E23FD354376A}"/>
    <dgm:cxn modelId="{2451CECD-DF7C-4E24-B7CA-02B16F319B5D}" type="presOf" srcId="{9F5A4834-C23D-45F6-A4A0-35AB0B89B8E6}" destId="{CD8A7293-C71A-4762-B753-EAFB48EC9095}" srcOrd="0" destOrd="3" presId="urn:microsoft.com/office/officeart/2005/8/layout/vList2"/>
    <dgm:cxn modelId="{7A12F3E0-11B3-453B-AE1B-52C4EAA2564A}" srcId="{F1DB879A-A89F-4E63-84AF-8F864C79FAB7}" destId="{D6DEB6A6-0370-47FE-8515-BEB22260FE2C}" srcOrd="1" destOrd="0" parTransId="{A7B9BC06-0A05-4EF8-8554-0EB7769A915B}" sibTransId="{996F7F89-4CA5-4A3F-B1BA-9923475609B0}"/>
    <dgm:cxn modelId="{7E1B20F1-D796-4E31-9C86-45E8AB2B6C0A}" type="presParOf" srcId="{63D55200-856B-4671-BFD1-F548D281FF6C}" destId="{83E4AC9D-6986-463D-AEF4-E9169CBFE27A}" srcOrd="0" destOrd="0" presId="urn:microsoft.com/office/officeart/2005/8/layout/vList2"/>
    <dgm:cxn modelId="{E6DE2DCC-E1DC-4788-A56E-9BAF4DD3036D}" type="presParOf" srcId="{63D55200-856B-4671-BFD1-F548D281FF6C}" destId="{CD8A7293-C71A-4762-B753-EAFB48EC9095}" srcOrd="1"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71B2089C-FFB4-44AF-889B-BA9E885AF289}" type="doc">
      <dgm:prSet loTypeId="urn:microsoft.com/office/officeart/2005/8/layout/vList2" loCatId="list" qsTypeId="urn:microsoft.com/office/officeart/2005/8/quickstyle/simple4" qsCatId="simple" csTypeId="urn:microsoft.com/office/officeart/2005/8/colors/accent0_3" csCatId="mainScheme" phldr="1"/>
      <dgm:spPr/>
      <dgm:t>
        <a:bodyPr/>
        <a:lstStyle/>
        <a:p>
          <a:endParaRPr lang="zh-CN" altLang="en-US"/>
        </a:p>
      </dgm:t>
    </dgm:pt>
    <dgm:pt modelId="{8CC8ED45-87DB-43BD-8853-8D242FE6E459}">
      <dgm:prSet/>
      <dgm:spPr/>
      <dgm:t>
        <a:bodyPr/>
        <a:lstStyle/>
        <a:p>
          <a:pPr rtl="0"/>
          <a:r>
            <a:rPr lang="zh-CN" b="1" dirty="0"/>
            <a:t>以</a:t>
          </a:r>
          <a:r>
            <a:rPr lang="zh-CN" b="1" dirty="0">
              <a:solidFill>
                <a:srgbClr val="FFFF00"/>
              </a:solidFill>
            </a:rPr>
            <a:t>直径</a:t>
          </a:r>
          <a:r>
            <a:rPr lang="en-US" b="1" dirty="0">
              <a:solidFill>
                <a:srgbClr val="FFFF00"/>
              </a:solidFill>
            </a:rPr>
            <a:t>30</a:t>
          </a:r>
          <a:r>
            <a:rPr lang="zh-CN" b="1" dirty="0">
              <a:solidFill>
                <a:srgbClr val="FFFF00"/>
              </a:solidFill>
            </a:rPr>
            <a:t>厘米的白圆盘</a:t>
          </a:r>
          <a:r>
            <a:rPr lang="zh-CN" b="1" dirty="0"/>
            <a:t>投入海水中的可见深度来表示</a:t>
          </a:r>
          <a:endParaRPr lang="zh-CN" dirty="0"/>
        </a:p>
      </dgm:t>
    </dgm:pt>
    <dgm:pt modelId="{A8C2E323-EE98-4276-BEE7-932E3CA5065F}" type="parTrans" cxnId="{74EC79F4-DA04-4EB9-8EF9-FE8E54C53E20}">
      <dgm:prSet/>
      <dgm:spPr/>
      <dgm:t>
        <a:bodyPr/>
        <a:lstStyle/>
        <a:p>
          <a:endParaRPr lang="zh-CN" altLang="en-US"/>
        </a:p>
      </dgm:t>
    </dgm:pt>
    <dgm:pt modelId="{AC3A6790-A90B-4652-AC6E-F680D8223AFC}" type="sibTrans" cxnId="{74EC79F4-DA04-4EB9-8EF9-FE8E54C53E20}">
      <dgm:prSet/>
      <dgm:spPr/>
      <dgm:t>
        <a:bodyPr/>
        <a:lstStyle/>
        <a:p>
          <a:endParaRPr lang="zh-CN" altLang="en-US"/>
        </a:p>
      </dgm:t>
    </dgm:pt>
    <dgm:pt modelId="{13074A3F-FA68-4BF5-9CCB-253AF0AAFB64}">
      <dgm:prSet/>
      <dgm:spPr/>
      <dgm:t>
        <a:bodyPr/>
        <a:lstStyle/>
        <a:p>
          <a:pPr rtl="0"/>
          <a:r>
            <a:rPr lang="zh-CN" b="1" dirty="0"/>
            <a:t>影响因素：</a:t>
          </a:r>
          <a:endParaRPr lang="zh-CN" dirty="0"/>
        </a:p>
      </dgm:t>
    </dgm:pt>
    <dgm:pt modelId="{0E85EE22-7B4C-4B71-A3B1-B72FA9B32F73}" type="parTrans" cxnId="{FDE538F5-D7A6-4BD2-8EE8-560533DCCC51}">
      <dgm:prSet/>
      <dgm:spPr/>
      <dgm:t>
        <a:bodyPr/>
        <a:lstStyle/>
        <a:p>
          <a:endParaRPr lang="zh-CN" altLang="en-US"/>
        </a:p>
      </dgm:t>
    </dgm:pt>
    <dgm:pt modelId="{64EBF44B-CA11-4D83-A667-5EAAD22FD13C}" type="sibTrans" cxnId="{FDE538F5-D7A6-4BD2-8EE8-560533DCCC51}">
      <dgm:prSet/>
      <dgm:spPr/>
      <dgm:t>
        <a:bodyPr/>
        <a:lstStyle/>
        <a:p>
          <a:endParaRPr lang="zh-CN" altLang="en-US"/>
        </a:p>
      </dgm:t>
    </dgm:pt>
    <dgm:pt modelId="{504040BE-0905-4C17-8841-0E0C65E7A535}">
      <dgm:prSet/>
      <dgm:spPr/>
      <dgm:t>
        <a:bodyPr/>
        <a:lstStyle/>
        <a:p>
          <a:pPr rtl="0"/>
          <a:r>
            <a:rPr lang="zh-CN" b="1" dirty="0"/>
            <a:t>水中的悬浮物质</a:t>
          </a:r>
          <a:endParaRPr lang="zh-CN" dirty="0"/>
        </a:p>
      </dgm:t>
    </dgm:pt>
    <dgm:pt modelId="{E35758DD-9D19-473B-91A7-FD67D7D4A404}" type="parTrans" cxnId="{03C736CE-496D-41BE-9CA4-3F4291D75539}">
      <dgm:prSet/>
      <dgm:spPr/>
      <dgm:t>
        <a:bodyPr/>
        <a:lstStyle/>
        <a:p>
          <a:endParaRPr lang="zh-CN" altLang="en-US"/>
        </a:p>
      </dgm:t>
    </dgm:pt>
    <dgm:pt modelId="{0852F005-0AC5-4994-B77F-FBC279931F1E}" type="sibTrans" cxnId="{03C736CE-496D-41BE-9CA4-3F4291D75539}">
      <dgm:prSet/>
      <dgm:spPr/>
      <dgm:t>
        <a:bodyPr/>
        <a:lstStyle/>
        <a:p>
          <a:endParaRPr lang="zh-CN" altLang="en-US"/>
        </a:p>
      </dgm:t>
    </dgm:pt>
    <dgm:pt modelId="{987D6EE6-F81E-498B-8D32-BF83CBC46089}">
      <dgm:prSet/>
      <dgm:spPr/>
      <dgm:t>
        <a:bodyPr/>
        <a:lstStyle/>
        <a:p>
          <a:pPr rtl="0"/>
          <a:r>
            <a:rPr lang="zh-CN" b="1" dirty="0"/>
            <a:t>海水的颜色</a:t>
          </a:r>
          <a:endParaRPr lang="zh-CN" dirty="0"/>
        </a:p>
      </dgm:t>
    </dgm:pt>
    <dgm:pt modelId="{7F884E58-E9D5-420C-95E2-DD564C8C8A3E}" type="parTrans" cxnId="{60D03E5D-FE6C-4EB4-8FC9-6296CDEA1FEA}">
      <dgm:prSet/>
      <dgm:spPr/>
      <dgm:t>
        <a:bodyPr/>
        <a:lstStyle/>
        <a:p>
          <a:endParaRPr lang="zh-CN" altLang="en-US"/>
        </a:p>
      </dgm:t>
    </dgm:pt>
    <dgm:pt modelId="{F536CB7E-2D02-4991-B83D-74D89177F33E}" type="sibTrans" cxnId="{60D03E5D-FE6C-4EB4-8FC9-6296CDEA1FEA}">
      <dgm:prSet/>
      <dgm:spPr/>
      <dgm:t>
        <a:bodyPr/>
        <a:lstStyle/>
        <a:p>
          <a:endParaRPr lang="zh-CN" altLang="en-US"/>
        </a:p>
      </dgm:t>
    </dgm:pt>
    <dgm:pt modelId="{456ABAF8-E9D9-4758-AACA-4A9482939F8F}">
      <dgm:prSet/>
      <dgm:spPr/>
      <dgm:t>
        <a:bodyPr/>
        <a:lstStyle/>
        <a:p>
          <a:pPr rtl="0"/>
          <a:r>
            <a:rPr lang="zh-CN" b="1" dirty="0"/>
            <a:t>浮游生物</a:t>
          </a:r>
          <a:endParaRPr lang="zh-CN" dirty="0"/>
        </a:p>
      </dgm:t>
    </dgm:pt>
    <dgm:pt modelId="{3A956A85-B840-4333-8696-B677B5D085B4}" type="parTrans" cxnId="{A73F6347-C44C-486D-AE32-10C3610A27D9}">
      <dgm:prSet/>
      <dgm:spPr/>
      <dgm:t>
        <a:bodyPr/>
        <a:lstStyle/>
        <a:p>
          <a:endParaRPr lang="zh-CN" altLang="en-US"/>
        </a:p>
      </dgm:t>
    </dgm:pt>
    <dgm:pt modelId="{2AE317F9-83D0-452D-93A7-A964407F470A}" type="sibTrans" cxnId="{A73F6347-C44C-486D-AE32-10C3610A27D9}">
      <dgm:prSet/>
      <dgm:spPr/>
      <dgm:t>
        <a:bodyPr/>
        <a:lstStyle/>
        <a:p>
          <a:endParaRPr lang="zh-CN" altLang="en-US"/>
        </a:p>
      </dgm:t>
    </dgm:pt>
    <dgm:pt modelId="{0018D9FB-7872-4B6A-9525-91A9384E01A7}">
      <dgm:prSet/>
      <dgm:spPr/>
      <dgm:t>
        <a:bodyPr/>
        <a:lstStyle/>
        <a:p>
          <a:pPr rtl="0"/>
          <a:r>
            <a:rPr lang="zh-CN" b="1" dirty="0"/>
            <a:t>海水的涡动</a:t>
          </a:r>
          <a:endParaRPr lang="zh-CN" dirty="0"/>
        </a:p>
      </dgm:t>
    </dgm:pt>
    <dgm:pt modelId="{E5F84AF2-67CF-4D0E-B559-8FFE89526718}" type="parTrans" cxnId="{98E96FAD-AB0B-4030-8D7D-37F3E0818CD8}">
      <dgm:prSet/>
      <dgm:spPr/>
      <dgm:t>
        <a:bodyPr/>
        <a:lstStyle/>
        <a:p>
          <a:endParaRPr lang="zh-CN" altLang="en-US"/>
        </a:p>
      </dgm:t>
    </dgm:pt>
    <dgm:pt modelId="{78C2A888-781D-4128-B23B-51AC3A0B8B1B}" type="sibTrans" cxnId="{98E96FAD-AB0B-4030-8D7D-37F3E0818CD8}">
      <dgm:prSet/>
      <dgm:spPr/>
      <dgm:t>
        <a:bodyPr/>
        <a:lstStyle/>
        <a:p>
          <a:endParaRPr lang="zh-CN" altLang="en-US"/>
        </a:p>
      </dgm:t>
    </dgm:pt>
    <dgm:pt modelId="{89A192FA-9307-4F64-8050-00BFB791D2E0}">
      <dgm:prSet/>
      <dgm:spPr/>
      <dgm:t>
        <a:bodyPr/>
        <a:lstStyle/>
        <a:p>
          <a:pPr rtl="0"/>
          <a:r>
            <a:rPr lang="zh-CN" b="1" dirty="0"/>
            <a:t>入海径流</a:t>
          </a:r>
          <a:endParaRPr lang="zh-CN" dirty="0"/>
        </a:p>
      </dgm:t>
    </dgm:pt>
    <dgm:pt modelId="{41FD339B-FCC2-4F8C-8514-CE9F45981EB0}" type="parTrans" cxnId="{79FD01DB-696A-45D3-80A6-11E29F58064F}">
      <dgm:prSet/>
      <dgm:spPr/>
      <dgm:t>
        <a:bodyPr/>
        <a:lstStyle/>
        <a:p>
          <a:endParaRPr lang="zh-CN" altLang="en-US"/>
        </a:p>
      </dgm:t>
    </dgm:pt>
    <dgm:pt modelId="{4B3FD357-65FA-47F4-81A9-FD97034364F5}" type="sibTrans" cxnId="{79FD01DB-696A-45D3-80A6-11E29F58064F}">
      <dgm:prSet/>
      <dgm:spPr/>
      <dgm:t>
        <a:bodyPr/>
        <a:lstStyle/>
        <a:p>
          <a:endParaRPr lang="zh-CN" altLang="en-US"/>
        </a:p>
      </dgm:t>
    </dgm:pt>
    <dgm:pt modelId="{7B94CC71-9A9E-4DD7-8A70-FBD2EE4B7246}">
      <dgm:prSet/>
      <dgm:spPr/>
      <dgm:t>
        <a:bodyPr/>
        <a:lstStyle/>
        <a:p>
          <a:pPr rtl="0"/>
          <a:r>
            <a:rPr lang="zh-CN" b="1" dirty="0"/>
            <a:t>天空的云量</a:t>
          </a:r>
          <a:endParaRPr lang="zh-CN" dirty="0"/>
        </a:p>
      </dgm:t>
    </dgm:pt>
    <dgm:pt modelId="{66F45A6B-973C-434A-A1A1-4D9D35239ED1}" type="parTrans" cxnId="{85373092-E388-4988-A614-2BB7FAC6543F}">
      <dgm:prSet/>
      <dgm:spPr/>
      <dgm:t>
        <a:bodyPr/>
        <a:lstStyle/>
        <a:p>
          <a:endParaRPr lang="zh-CN" altLang="en-US"/>
        </a:p>
      </dgm:t>
    </dgm:pt>
    <dgm:pt modelId="{25CE8D24-8F42-4661-9C33-4D0244695E24}" type="sibTrans" cxnId="{85373092-E388-4988-A614-2BB7FAC6543F}">
      <dgm:prSet/>
      <dgm:spPr/>
      <dgm:t>
        <a:bodyPr/>
        <a:lstStyle/>
        <a:p>
          <a:endParaRPr lang="zh-CN" altLang="en-US"/>
        </a:p>
      </dgm:t>
    </dgm:pt>
    <dgm:pt modelId="{5EE1E441-F3DD-492B-BB39-2F05D3033E70}" type="pres">
      <dgm:prSet presAssocID="{71B2089C-FFB4-44AF-889B-BA9E885AF289}" presName="linear" presStyleCnt="0">
        <dgm:presLayoutVars>
          <dgm:animLvl val="lvl"/>
          <dgm:resizeHandles val="exact"/>
        </dgm:presLayoutVars>
      </dgm:prSet>
      <dgm:spPr/>
    </dgm:pt>
    <dgm:pt modelId="{A17B23FF-2131-4A99-939E-8D721F68DE16}" type="pres">
      <dgm:prSet presAssocID="{8CC8ED45-87DB-43BD-8853-8D242FE6E459}" presName="parentText" presStyleLbl="node1" presStyleIdx="0" presStyleCnt="2">
        <dgm:presLayoutVars>
          <dgm:chMax val="0"/>
          <dgm:bulletEnabled val="1"/>
        </dgm:presLayoutVars>
      </dgm:prSet>
      <dgm:spPr/>
    </dgm:pt>
    <dgm:pt modelId="{11D7B6A6-3E15-49A0-8CA9-3C4369FA5940}" type="pres">
      <dgm:prSet presAssocID="{AC3A6790-A90B-4652-AC6E-F680D8223AFC}" presName="spacer" presStyleCnt="0"/>
      <dgm:spPr/>
    </dgm:pt>
    <dgm:pt modelId="{A19821B1-28AB-47F6-B134-9DC24800A93F}" type="pres">
      <dgm:prSet presAssocID="{13074A3F-FA68-4BF5-9CCB-253AF0AAFB64}" presName="parentText" presStyleLbl="node1" presStyleIdx="1" presStyleCnt="2">
        <dgm:presLayoutVars>
          <dgm:chMax val="0"/>
          <dgm:bulletEnabled val="1"/>
        </dgm:presLayoutVars>
      </dgm:prSet>
      <dgm:spPr/>
    </dgm:pt>
    <dgm:pt modelId="{390184BD-03A5-4CA8-BB6D-C05E27D648AE}" type="pres">
      <dgm:prSet presAssocID="{13074A3F-FA68-4BF5-9CCB-253AF0AAFB64}" presName="childText" presStyleLbl="revTx" presStyleIdx="0" presStyleCnt="1">
        <dgm:presLayoutVars>
          <dgm:bulletEnabled val="1"/>
        </dgm:presLayoutVars>
      </dgm:prSet>
      <dgm:spPr/>
    </dgm:pt>
  </dgm:ptLst>
  <dgm:cxnLst>
    <dgm:cxn modelId="{D8AB090B-709E-464E-98B4-13627F6E120D}" type="presOf" srcId="{7B94CC71-9A9E-4DD7-8A70-FBD2EE4B7246}" destId="{390184BD-03A5-4CA8-BB6D-C05E27D648AE}" srcOrd="0" destOrd="5" presId="urn:microsoft.com/office/officeart/2005/8/layout/vList2"/>
    <dgm:cxn modelId="{A9DC6C1D-82E3-4334-AC97-D509F521C8A1}" type="presOf" srcId="{0018D9FB-7872-4B6A-9525-91A9384E01A7}" destId="{390184BD-03A5-4CA8-BB6D-C05E27D648AE}" srcOrd="0" destOrd="3" presId="urn:microsoft.com/office/officeart/2005/8/layout/vList2"/>
    <dgm:cxn modelId="{30DBC526-B53B-407A-B5EF-FFFFD2ABC22C}" type="presOf" srcId="{13074A3F-FA68-4BF5-9CCB-253AF0AAFB64}" destId="{A19821B1-28AB-47F6-B134-9DC24800A93F}" srcOrd="0" destOrd="0" presId="urn:microsoft.com/office/officeart/2005/8/layout/vList2"/>
    <dgm:cxn modelId="{4D80193B-62EA-4B1C-9817-077D0B02AC0F}" type="presOf" srcId="{71B2089C-FFB4-44AF-889B-BA9E885AF289}" destId="{5EE1E441-F3DD-492B-BB39-2F05D3033E70}" srcOrd="0" destOrd="0" presId="urn:microsoft.com/office/officeart/2005/8/layout/vList2"/>
    <dgm:cxn modelId="{6571CE5B-7251-41EA-9734-1D6A9602A32D}" type="presOf" srcId="{89A192FA-9307-4F64-8050-00BFB791D2E0}" destId="{390184BD-03A5-4CA8-BB6D-C05E27D648AE}" srcOrd="0" destOrd="4" presId="urn:microsoft.com/office/officeart/2005/8/layout/vList2"/>
    <dgm:cxn modelId="{60D03E5D-FE6C-4EB4-8FC9-6296CDEA1FEA}" srcId="{13074A3F-FA68-4BF5-9CCB-253AF0AAFB64}" destId="{987D6EE6-F81E-498B-8D32-BF83CBC46089}" srcOrd="1" destOrd="0" parTransId="{7F884E58-E9D5-420C-95E2-DD564C8C8A3E}" sibTransId="{F536CB7E-2D02-4991-B83D-74D89177F33E}"/>
    <dgm:cxn modelId="{A73F6347-C44C-486D-AE32-10C3610A27D9}" srcId="{13074A3F-FA68-4BF5-9CCB-253AF0AAFB64}" destId="{456ABAF8-E9D9-4758-AACA-4A9482939F8F}" srcOrd="2" destOrd="0" parTransId="{3A956A85-B840-4333-8696-B677B5D085B4}" sibTransId="{2AE317F9-83D0-452D-93A7-A964407F470A}"/>
    <dgm:cxn modelId="{5C798652-99A7-4DC0-8113-E86F73DF6754}" type="presOf" srcId="{8CC8ED45-87DB-43BD-8853-8D242FE6E459}" destId="{A17B23FF-2131-4A99-939E-8D721F68DE16}" srcOrd="0" destOrd="0" presId="urn:microsoft.com/office/officeart/2005/8/layout/vList2"/>
    <dgm:cxn modelId="{90A7428E-9BCA-4E27-97FE-468CF6BC2932}" type="presOf" srcId="{987D6EE6-F81E-498B-8D32-BF83CBC46089}" destId="{390184BD-03A5-4CA8-BB6D-C05E27D648AE}" srcOrd="0" destOrd="1" presId="urn:microsoft.com/office/officeart/2005/8/layout/vList2"/>
    <dgm:cxn modelId="{85373092-E388-4988-A614-2BB7FAC6543F}" srcId="{13074A3F-FA68-4BF5-9CCB-253AF0AAFB64}" destId="{7B94CC71-9A9E-4DD7-8A70-FBD2EE4B7246}" srcOrd="5" destOrd="0" parTransId="{66F45A6B-973C-434A-A1A1-4D9D35239ED1}" sibTransId="{25CE8D24-8F42-4661-9C33-4D0244695E24}"/>
    <dgm:cxn modelId="{98E96FAD-AB0B-4030-8D7D-37F3E0818CD8}" srcId="{13074A3F-FA68-4BF5-9CCB-253AF0AAFB64}" destId="{0018D9FB-7872-4B6A-9525-91A9384E01A7}" srcOrd="3" destOrd="0" parTransId="{E5F84AF2-67CF-4D0E-B559-8FFE89526718}" sibTransId="{78C2A888-781D-4128-B23B-51AC3A0B8B1B}"/>
    <dgm:cxn modelId="{0A477DBF-42DA-48CC-A5C8-AF229DA52CB8}" type="presOf" srcId="{504040BE-0905-4C17-8841-0E0C65E7A535}" destId="{390184BD-03A5-4CA8-BB6D-C05E27D648AE}" srcOrd="0" destOrd="0" presId="urn:microsoft.com/office/officeart/2005/8/layout/vList2"/>
    <dgm:cxn modelId="{03C736CE-496D-41BE-9CA4-3F4291D75539}" srcId="{13074A3F-FA68-4BF5-9CCB-253AF0AAFB64}" destId="{504040BE-0905-4C17-8841-0E0C65E7A535}" srcOrd="0" destOrd="0" parTransId="{E35758DD-9D19-473B-91A7-FD67D7D4A404}" sibTransId="{0852F005-0AC5-4994-B77F-FBC279931F1E}"/>
    <dgm:cxn modelId="{79FD01DB-696A-45D3-80A6-11E29F58064F}" srcId="{13074A3F-FA68-4BF5-9CCB-253AF0AAFB64}" destId="{89A192FA-9307-4F64-8050-00BFB791D2E0}" srcOrd="4" destOrd="0" parTransId="{41FD339B-FCC2-4F8C-8514-CE9F45981EB0}" sibTransId="{4B3FD357-65FA-47F4-81A9-FD97034364F5}"/>
    <dgm:cxn modelId="{9BB1E4E7-D7FD-478C-94FD-BF8DFEC02961}" type="presOf" srcId="{456ABAF8-E9D9-4758-AACA-4A9482939F8F}" destId="{390184BD-03A5-4CA8-BB6D-C05E27D648AE}" srcOrd="0" destOrd="2" presId="urn:microsoft.com/office/officeart/2005/8/layout/vList2"/>
    <dgm:cxn modelId="{74EC79F4-DA04-4EB9-8EF9-FE8E54C53E20}" srcId="{71B2089C-FFB4-44AF-889B-BA9E885AF289}" destId="{8CC8ED45-87DB-43BD-8853-8D242FE6E459}" srcOrd="0" destOrd="0" parTransId="{A8C2E323-EE98-4276-BEE7-932E3CA5065F}" sibTransId="{AC3A6790-A90B-4652-AC6E-F680D8223AFC}"/>
    <dgm:cxn modelId="{FDE538F5-D7A6-4BD2-8EE8-560533DCCC51}" srcId="{71B2089C-FFB4-44AF-889B-BA9E885AF289}" destId="{13074A3F-FA68-4BF5-9CCB-253AF0AAFB64}" srcOrd="1" destOrd="0" parTransId="{0E85EE22-7B4C-4B71-A3B1-B72FA9B32F73}" sibTransId="{64EBF44B-CA11-4D83-A667-5EAAD22FD13C}"/>
    <dgm:cxn modelId="{128690CF-66BC-4A40-97C3-1F1C946803A6}" type="presParOf" srcId="{5EE1E441-F3DD-492B-BB39-2F05D3033E70}" destId="{A17B23FF-2131-4A99-939E-8D721F68DE16}" srcOrd="0" destOrd="0" presId="urn:microsoft.com/office/officeart/2005/8/layout/vList2"/>
    <dgm:cxn modelId="{4165D463-6215-4E25-A722-D648B238AECF}" type="presParOf" srcId="{5EE1E441-F3DD-492B-BB39-2F05D3033E70}" destId="{11D7B6A6-3E15-49A0-8CA9-3C4369FA5940}" srcOrd="1" destOrd="0" presId="urn:microsoft.com/office/officeart/2005/8/layout/vList2"/>
    <dgm:cxn modelId="{97C9BCC8-B5D5-421B-9888-1928FBC56B55}" type="presParOf" srcId="{5EE1E441-F3DD-492B-BB39-2F05D3033E70}" destId="{A19821B1-28AB-47F6-B134-9DC24800A93F}" srcOrd="2" destOrd="0" presId="urn:microsoft.com/office/officeart/2005/8/layout/vList2"/>
    <dgm:cxn modelId="{B35B31F1-638F-4373-9E59-94DE38EE2243}" type="presParOf" srcId="{5EE1E441-F3DD-492B-BB39-2F05D3033E70}" destId="{390184BD-03A5-4CA8-BB6D-C05E27D648AE}"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B1FBE561-9210-425C-B1EB-20A2FA19345A}" type="doc">
      <dgm:prSet loTypeId="urn:microsoft.com/office/officeart/2005/8/layout/vList2" loCatId="list" qsTypeId="urn:microsoft.com/office/officeart/2005/8/quickstyle/simple1" qsCatId="simple" csTypeId="urn:microsoft.com/office/officeart/2005/8/colors/accent3_1" csCatId="accent3" phldr="1"/>
      <dgm:spPr/>
      <dgm:t>
        <a:bodyPr/>
        <a:lstStyle/>
        <a:p>
          <a:endParaRPr lang="zh-CN" altLang="en-US"/>
        </a:p>
      </dgm:t>
    </dgm:pt>
    <dgm:pt modelId="{5D00F66D-EBB8-4495-92A3-3DC2CB6B1454}">
      <dgm:prSet custT="1"/>
      <dgm:spPr/>
      <dgm:t>
        <a:bodyPr/>
        <a:lstStyle/>
        <a:p>
          <a:pPr rtl="0"/>
          <a:r>
            <a:rPr lang="en-US" altLang="zh-CN" sz="2800" b="1" dirty="0"/>
            <a:t>4.3.1 </a:t>
          </a:r>
          <a:r>
            <a:rPr lang="zh-CN" altLang="en-US" sz="2800" b="1" dirty="0"/>
            <a:t>潮汐与潮流</a:t>
          </a:r>
          <a:endParaRPr lang="zh-CN" altLang="en-US" sz="2800" dirty="0"/>
        </a:p>
      </dgm:t>
    </dgm:pt>
    <dgm:pt modelId="{6F850FDD-E420-45EE-B004-BB2DEB0548AD}" type="parTrans" cxnId="{0ED68C62-BE44-4A06-9B43-95696E6D0B40}">
      <dgm:prSet/>
      <dgm:spPr/>
      <dgm:t>
        <a:bodyPr/>
        <a:lstStyle/>
        <a:p>
          <a:endParaRPr lang="zh-CN" altLang="en-US" sz="2800"/>
        </a:p>
      </dgm:t>
    </dgm:pt>
    <dgm:pt modelId="{0BDB1693-DDBA-41AA-BED9-5FF115C07DD4}" type="sibTrans" cxnId="{0ED68C62-BE44-4A06-9B43-95696E6D0B40}">
      <dgm:prSet/>
      <dgm:spPr/>
      <dgm:t>
        <a:bodyPr/>
        <a:lstStyle/>
        <a:p>
          <a:endParaRPr lang="zh-CN" altLang="en-US" sz="2800"/>
        </a:p>
      </dgm:t>
    </dgm:pt>
    <dgm:pt modelId="{0D2DEFFD-BC21-45C4-8F26-83BB198E0B06}">
      <dgm:prSet custT="1"/>
      <dgm:spPr/>
      <dgm:t>
        <a:bodyPr/>
        <a:lstStyle/>
        <a:p>
          <a:pPr rtl="0"/>
          <a:r>
            <a:rPr lang="en-US" altLang="zh-CN" sz="2800" b="1" dirty="0"/>
            <a:t>4.3.2 </a:t>
          </a:r>
          <a:r>
            <a:rPr lang="zh-CN" altLang="en-US" sz="2800" b="1" dirty="0"/>
            <a:t>海洋中的波浪 </a:t>
          </a:r>
        </a:p>
      </dgm:t>
    </dgm:pt>
    <dgm:pt modelId="{BE52D00D-7E3B-4967-9E75-90462F135BBE}" type="parTrans" cxnId="{5BD440DD-C0DC-4AFC-884C-718B9F1E62D5}">
      <dgm:prSet/>
      <dgm:spPr/>
      <dgm:t>
        <a:bodyPr/>
        <a:lstStyle/>
        <a:p>
          <a:endParaRPr lang="zh-CN" altLang="en-US" sz="2800"/>
        </a:p>
      </dgm:t>
    </dgm:pt>
    <dgm:pt modelId="{CE63CB4C-BD75-4F73-87B3-FF0446A5A0EA}" type="sibTrans" cxnId="{5BD440DD-C0DC-4AFC-884C-718B9F1E62D5}">
      <dgm:prSet/>
      <dgm:spPr/>
      <dgm:t>
        <a:bodyPr/>
        <a:lstStyle/>
        <a:p>
          <a:endParaRPr lang="zh-CN" altLang="en-US" sz="2800"/>
        </a:p>
      </dgm:t>
    </dgm:pt>
    <dgm:pt modelId="{940C396C-1E63-46DB-B557-342432B6004B}">
      <dgm:prSet custT="1"/>
      <dgm:spPr/>
      <dgm:t>
        <a:bodyPr/>
        <a:lstStyle/>
        <a:p>
          <a:pPr rtl="0"/>
          <a:r>
            <a:rPr lang="en-US" altLang="zh-CN" sz="2800" b="1" dirty="0"/>
            <a:t>4.3.3 </a:t>
          </a:r>
          <a:r>
            <a:rPr lang="zh-CN" altLang="en-US" sz="2800" b="1" dirty="0"/>
            <a:t>洋面流和水团运动</a:t>
          </a:r>
          <a:endParaRPr lang="zh-CN" altLang="en-US" sz="2800" dirty="0"/>
        </a:p>
      </dgm:t>
    </dgm:pt>
    <dgm:pt modelId="{CABD058C-0AC8-424B-82B9-F991062F75BD}" type="parTrans" cxnId="{2D54314C-2920-4846-9A24-04B938327FCD}">
      <dgm:prSet/>
      <dgm:spPr/>
      <dgm:t>
        <a:bodyPr/>
        <a:lstStyle/>
        <a:p>
          <a:endParaRPr lang="zh-CN" altLang="en-US" sz="2800"/>
        </a:p>
      </dgm:t>
    </dgm:pt>
    <dgm:pt modelId="{BC96BBD5-C183-4704-AA7E-E1D269970304}" type="sibTrans" cxnId="{2D54314C-2920-4846-9A24-04B938327FCD}">
      <dgm:prSet/>
      <dgm:spPr/>
      <dgm:t>
        <a:bodyPr/>
        <a:lstStyle/>
        <a:p>
          <a:endParaRPr lang="zh-CN" altLang="en-US" sz="2800"/>
        </a:p>
      </dgm:t>
    </dgm:pt>
    <dgm:pt modelId="{61F4FFF4-9EDB-405D-BEE5-558E72FE949E}" type="pres">
      <dgm:prSet presAssocID="{B1FBE561-9210-425C-B1EB-20A2FA19345A}" presName="linear" presStyleCnt="0">
        <dgm:presLayoutVars>
          <dgm:animLvl val="lvl"/>
          <dgm:resizeHandles val="exact"/>
        </dgm:presLayoutVars>
      </dgm:prSet>
      <dgm:spPr/>
    </dgm:pt>
    <dgm:pt modelId="{1C8262DF-8DC4-430A-99AB-8BBEC79DB054}" type="pres">
      <dgm:prSet presAssocID="{5D00F66D-EBB8-4495-92A3-3DC2CB6B1454}" presName="parentText" presStyleLbl="node1" presStyleIdx="0" presStyleCnt="3" custLinFactY="-1495" custLinFactNeighborX="1204" custLinFactNeighborY="-100000">
        <dgm:presLayoutVars>
          <dgm:chMax val="0"/>
          <dgm:bulletEnabled val="1"/>
        </dgm:presLayoutVars>
      </dgm:prSet>
      <dgm:spPr/>
    </dgm:pt>
    <dgm:pt modelId="{119F224E-64C5-44E7-A009-8537E9DE38D2}" type="pres">
      <dgm:prSet presAssocID="{0BDB1693-DDBA-41AA-BED9-5FF115C07DD4}" presName="spacer" presStyleCnt="0"/>
      <dgm:spPr/>
    </dgm:pt>
    <dgm:pt modelId="{7F95638B-7C85-40AD-BEE8-317FEE975256}" type="pres">
      <dgm:prSet presAssocID="{0D2DEFFD-BC21-45C4-8F26-83BB198E0B06}" presName="parentText" presStyleLbl="node1" presStyleIdx="1" presStyleCnt="3">
        <dgm:presLayoutVars>
          <dgm:chMax val="0"/>
          <dgm:bulletEnabled val="1"/>
        </dgm:presLayoutVars>
      </dgm:prSet>
      <dgm:spPr/>
    </dgm:pt>
    <dgm:pt modelId="{13ADBF59-6F0E-44F4-B12E-A4F6E183A783}" type="pres">
      <dgm:prSet presAssocID="{CE63CB4C-BD75-4F73-87B3-FF0446A5A0EA}" presName="spacer" presStyleCnt="0"/>
      <dgm:spPr/>
    </dgm:pt>
    <dgm:pt modelId="{7246D629-DBAA-4C79-A9A1-6C642DF4D2AF}" type="pres">
      <dgm:prSet presAssocID="{940C396C-1E63-46DB-B557-342432B6004B}" presName="parentText" presStyleLbl="node1" presStyleIdx="2" presStyleCnt="3">
        <dgm:presLayoutVars>
          <dgm:chMax val="0"/>
          <dgm:bulletEnabled val="1"/>
        </dgm:presLayoutVars>
      </dgm:prSet>
      <dgm:spPr/>
    </dgm:pt>
  </dgm:ptLst>
  <dgm:cxnLst>
    <dgm:cxn modelId="{F372A81F-02BB-4CC8-B61B-A2A259717815}" type="presOf" srcId="{5D00F66D-EBB8-4495-92A3-3DC2CB6B1454}" destId="{1C8262DF-8DC4-430A-99AB-8BBEC79DB054}" srcOrd="0" destOrd="0" presId="urn:microsoft.com/office/officeart/2005/8/layout/vList2"/>
    <dgm:cxn modelId="{7C77812E-DFA1-4F52-B2BB-3471CD34EF7C}" type="presOf" srcId="{B1FBE561-9210-425C-B1EB-20A2FA19345A}" destId="{61F4FFF4-9EDB-405D-BEE5-558E72FE949E}" srcOrd="0" destOrd="0" presId="urn:microsoft.com/office/officeart/2005/8/layout/vList2"/>
    <dgm:cxn modelId="{0ED68C62-BE44-4A06-9B43-95696E6D0B40}" srcId="{B1FBE561-9210-425C-B1EB-20A2FA19345A}" destId="{5D00F66D-EBB8-4495-92A3-3DC2CB6B1454}" srcOrd="0" destOrd="0" parTransId="{6F850FDD-E420-45EE-B004-BB2DEB0548AD}" sibTransId="{0BDB1693-DDBA-41AA-BED9-5FF115C07DD4}"/>
    <dgm:cxn modelId="{2D54314C-2920-4846-9A24-04B938327FCD}" srcId="{B1FBE561-9210-425C-B1EB-20A2FA19345A}" destId="{940C396C-1E63-46DB-B557-342432B6004B}" srcOrd="2" destOrd="0" parTransId="{CABD058C-0AC8-424B-82B9-F991062F75BD}" sibTransId="{BC96BBD5-C183-4704-AA7E-E1D269970304}"/>
    <dgm:cxn modelId="{B693CF6C-E837-4839-BFD7-E35DF9AFF735}" type="presOf" srcId="{940C396C-1E63-46DB-B557-342432B6004B}" destId="{7246D629-DBAA-4C79-A9A1-6C642DF4D2AF}" srcOrd="0" destOrd="0" presId="urn:microsoft.com/office/officeart/2005/8/layout/vList2"/>
    <dgm:cxn modelId="{972EA9B0-B03C-4C4E-AA9F-395E397734F9}" type="presOf" srcId="{0D2DEFFD-BC21-45C4-8F26-83BB198E0B06}" destId="{7F95638B-7C85-40AD-BEE8-317FEE975256}" srcOrd="0" destOrd="0" presId="urn:microsoft.com/office/officeart/2005/8/layout/vList2"/>
    <dgm:cxn modelId="{5BD440DD-C0DC-4AFC-884C-718B9F1E62D5}" srcId="{B1FBE561-9210-425C-B1EB-20A2FA19345A}" destId="{0D2DEFFD-BC21-45C4-8F26-83BB198E0B06}" srcOrd="1" destOrd="0" parTransId="{BE52D00D-7E3B-4967-9E75-90462F135BBE}" sibTransId="{CE63CB4C-BD75-4F73-87B3-FF0446A5A0EA}"/>
    <dgm:cxn modelId="{695F8263-8706-4B8B-BCC8-FEA1D21DA108}" type="presParOf" srcId="{61F4FFF4-9EDB-405D-BEE5-558E72FE949E}" destId="{1C8262DF-8DC4-430A-99AB-8BBEC79DB054}" srcOrd="0" destOrd="0" presId="urn:microsoft.com/office/officeart/2005/8/layout/vList2"/>
    <dgm:cxn modelId="{009A0085-89D1-43CA-8B4A-5B0F4ADE1C0D}" type="presParOf" srcId="{61F4FFF4-9EDB-405D-BEE5-558E72FE949E}" destId="{119F224E-64C5-44E7-A009-8537E9DE38D2}" srcOrd="1" destOrd="0" presId="urn:microsoft.com/office/officeart/2005/8/layout/vList2"/>
    <dgm:cxn modelId="{06346BD0-FC3C-4C27-AF7F-EF0B6772D440}" type="presParOf" srcId="{61F4FFF4-9EDB-405D-BEE5-558E72FE949E}" destId="{7F95638B-7C85-40AD-BEE8-317FEE975256}" srcOrd="2" destOrd="0" presId="urn:microsoft.com/office/officeart/2005/8/layout/vList2"/>
    <dgm:cxn modelId="{2CA15242-673B-495E-9890-D684FCADA83D}" type="presParOf" srcId="{61F4FFF4-9EDB-405D-BEE5-558E72FE949E}" destId="{13ADBF59-6F0E-44F4-B12E-A4F6E183A783}" srcOrd="3" destOrd="0" presId="urn:microsoft.com/office/officeart/2005/8/layout/vList2"/>
    <dgm:cxn modelId="{E24C6147-669B-45FA-A63A-5FDEC309FFFD}" type="presParOf" srcId="{61F4FFF4-9EDB-405D-BEE5-558E72FE949E}" destId="{7246D629-DBAA-4C79-A9A1-6C642DF4D2AF}"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A9F1A26C-8864-43B9-B6AD-659EF2F474B4}" type="doc">
      <dgm:prSet loTypeId="urn:microsoft.com/office/officeart/2005/8/layout/vList2" loCatId="list" qsTypeId="urn:microsoft.com/office/officeart/2005/8/quickstyle/simple4" qsCatId="simple" csTypeId="urn:microsoft.com/office/officeart/2005/8/colors/accent0_3" csCatId="mainScheme" phldr="1"/>
      <dgm:spPr/>
      <dgm:t>
        <a:bodyPr/>
        <a:lstStyle/>
        <a:p>
          <a:endParaRPr lang="zh-CN" altLang="en-US"/>
        </a:p>
      </dgm:t>
    </dgm:pt>
    <dgm:pt modelId="{FDE3E5F4-4335-4A56-AB6A-4B5AF1C331BA}">
      <dgm:prSet/>
      <dgm:spPr/>
      <dgm:t>
        <a:bodyPr/>
        <a:lstStyle/>
        <a:p>
          <a:pPr rtl="0"/>
          <a:r>
            <a:rPr lang="en-US" altLang="zh-CN" b="1" dirty="0"/>
            <a:t>1. </a:t>
          </a:r>
          <a:r>
            <a:rPr lang="zh-CN" b="1" dirty="0"/>
            <a:t>潮汐的定义：</a:t>
          </a:r>
          <a:endParaRPr lang="en-US" altLang="zh-CN" b="1" dirty="0"/>
        </a:p>
      </dgm:t>
    </dgm:pt>
    <dgm:pt modelId="{DDBA7D78-2D1C-4EC4-B987-761DB946F7FC}" type="parTrans" cxnId="{2DB72E74-6FB6-43EB-A144-CA34A13B3089}">
      <dgm:prSet/>
      <dgm:spPr/>
      <dgm:t>
        <a:bodyPr/>
        <a:lstStyle/>
        <a:p>
          <a:endParaRPr lang="zh-CN" altLang="en-US"/>
        </a:p>
      </dgm:t>
    </dgm:pt>
    <dgm:pt modelId="{0C22A470-1094-43C1-AD09-3D78BC3657E4}" type="sibTrans" cxnId="{2DB72E74-6FB6-43EB-A144-CA34A13B3089}">
      <dgm:prSet/>
      <dgm:spPr/>
      <dgm:t>
        <a:bodyPr/>
        <a:lstStyle/>
        <a:p>
          <a:endParaRPr lang="zh-CN" altLang="en-US"/>
        </a:p>
      </dgm:t>
    </dgm:pt>
    <dgm:pt modelId="{37CB5DD9-CD2F-491E-ACB1-56A72CA4A7E8}">
      <dgm:prSet/>
      <dgm:spPr/>
      <dgm:t>
        <a:bodyPr/>
        <a:lstStyle/>
        <a:p>
          <a:pPr rtl="0"/>
          <a:r>
            <a:rPr lang="en-US" altLang="zh-CN" b="1" dirty="0"/>
            <a:t>2. </a:t>
          </a:r>
          <a:r>
            <a:rPr lang="zh-CN" b="1" dirty="0"/>
            <a:t>和潮汐相关的概念：</a:t>
          </a:r>
          <a:endParaRPr lang="zh-CN" dirty="0"/>
        </a:p>
      </dgm:t>
    </dgm:pt>
    <dgm:pt modelId="{E10F3A7E-DAB0-43D6-8E06-481AD723973A}" type="parTrans" cxnId="{AAEACF4A-663E-4D3D-A4E8-450594F13281}">
      <dgm:prSet/>
      <dgm:spPr/>
      <dgm:t>
        <a:bodyPr/>
        <a:lstStyle/>
        <a:p>
          <a:endParaRPr lang="zh-CN" altLang="en-US"/>
        </a:p>
      </dgm:t>
    </dgm:pt>
    <dgm:pt modelId="{D98C5665-63DB-48C8-8841-E0CEE2B2DE53}" type="sibTrans" cxnId="{AAEACF4A-663E-4D3D-A4E8-450594F13281}">
      <dgm:prSet/>
      <dgm:spPr/>
      <dgm:t>
        <a:bodyPr/>
        <a:lstStyle/>
        <a:p>
          <a:endParaRPr lang="zh-CN" altLang="en-US"/>
        </a:p>
      </dgm:t>
    </dgm:pt>
    <dgm:pt modelId="{7735CE1F-3C77-4356-B9C1-2EDEFD188F46}">
      <dgm:prSet/>
      <dgm:spPr/>
      <dgm:t>
        <a:bodyPr/>
        <a:lstStyle/>
        <a:p>
          <a:pPr rtl="0"/>
          <a:r>
            <a:rPr lang="zh-CN" b="1" dirty="0"/>
            <a:t>涨潮：海面升高，海水涌上海岸</a:t>
          </a:r>
          <a:endParaRPr lang="zh-CN" dirty="0"/>
        </a:p>
      </dgm:t>
    </dgm:pt>
    <dgm:pt modelId="{545764B6-DF9C-418C-818D-D16D36FBF03F}" type="parTrans" cxnId="{2C3496B5-DE0E-4136-A75A-0D95ABDA2B4A}">
      <dgm:prSet/>
      <dgm:spPr/>
      <dgm:t>
        <a:bodyPr/>
        <a:lstStyle/>
        <a:p>
          <a:endParaRPr lang="zh-CN" altLang="en-US"/>
        </a:p>
      </dgm:t>
    </dgm:pt>
    <dgm:pt modelId="{9718CA8C-6917-42F0-885A-8237A18DFCB8}" type="sibTrans" cxnId="{2C3496B5-DE0E-4136-A75A-0D95ABDA2B4A}">
      <dgm:prSet/>
      <dgm:spPr/>
      <dgm:t>
        <a:bodyPr/>
        <a:lstStyle/>
        <a:p>
          <a:endParaRPr lang="zh-CN" altLang="en-US"/>
        </a:p>
      </dgm:t>
    </dgm:pt>
    <dgm:pt modelId="{F59772FD-1004-499D-8638-02EFECAB97EA}">
      <dgm:prSet/>
      <dgm:spPr/>
      <dgm:t>
        <a:bodyPr/>
        <a:lstStyle/>
        <a:p>
          <a:pPr rtl="0"/>
          <a:r>
            <a:rPr lang="zh-CN" b="1" dirty="0"/>
            <a:t>落潮：海面下降，海水从岸上后退</a:t>
          </a:r>
          <a:endParaRPr lang="zh-CN" dirty="0"/>
        </a:p>
      </dgm:t>
    </dgm:pt>
    <dgm:pt modelId="{0DCCE328-6F94-47EF-8D65-8CF63D5578AF}" type="parTrans" cxnId="{736E3484-4E95-4C88-8ACC-5C0B64D4A401}">
      <dgm:prSet/>
      <dgm:spPr/>
      <dgm:t>
        <a:bodyPr/>
        <a:lstStyle/>
        <a:p>
          <a:endParaRPr lang="zh-CN" altLang="en-US"/>
        </a:p>
      </dgm:t>
    </dgm:pt>
    <dgm:pt modelId="{353C6CB4-0F74-4AB3-9F19-B5A81233CF25}" type="sibTrans" cxnId="{736E3484-4E95-4C88-8ACC-5C0B64D4A401}">
      <dgm:prSet/>
      <dgm:spPr/>
      <dgm:t>
        <a:bodyPr/>
        <a:lstStyle/>
        <a:p>
          <a:endParaRPr lang="zh-CN" altLang="en-US"/>
        </a:p>
      </dgm:t>
    </dgm:pt>
    <dgm:pt modelId="{0157CECD-4EF7-493E-83B2-09AFC50FBB6F}">
      <dgm:prSet/>
      <dgm:spPr/>
      <dgm:t>
        <a:bodyPr/>
        <a:lstStyle/>
        <a:p>
          <a:pPr rtl="0"/>
          <a:r>
            <a:rPr lang="zh-CN" b="1" dirty="0"/>
            <a:t>高潮：涨潮时海水面最高处</a:t>
          </a:r>
          <a:endParaRPr lang="zh-CN" dirty="0"/>
        </a:p>
      </dgm:t>
    </dgm:pt>
    <dgm:pt modelId="{3A845AE9-BD8C-4CA7-AD4D-C73E81641637}" type="parTrans" cxnId="{899B50E5-8EE1-490B-8309-51FDD789A00F}">
      <dgm:prSet/>
      <dgm:spPr/>
      <dgm:t>
        <a:bodyPr/>
        <a:lstStyle/>
        <a:p>
          <a:endParaRPr lang="zh-CN" altLang="en-US"/>
        </a:p>
      </dgm:t>
    </dgm:pt>
    <dgm:pt modelId="{39C93E4E-0839-4B86-88E2-3E0710253A94}" type="sibTrans" cxnId="{899B50E5-8EE1-490B-8309-51FDD789A00F}">
      <dgm:prSet/>
      <dgm:spPr/>
      <dgm:t>
        <a:bodyPr/>
        <a:lstStyle/>
        <a:p>
          <a:endParaRPr lang="zh-CN" altLang="en-US"/>
        </a:p>
      </dgm:t>
    </dgm:pt>
    <dgm:pt modelId="{E528D431-3672-4786-8783-26C742CCF196}">
      <dgm:prSet/>
      <dgm:spPr/>
      <dgm:t>
        <a:bodyPr/>
        <a:lstStyle/>
        <a:p>
          <a:pPr rtl="0"/>
          <a:r>
            <a:rPr lang="zh-CN" b="1" dirty="0"/>
            <a:t>低潮：落潮时海水面最低处</a:t>
          </a:r>
          <a:endParaRPr lang="zh-CN" dirty="0"/>
        </a:p>
      </dgm:t>
    </dgm:pt>
    <dgm:pt modelId="{0E1A37FC-130A-4899-9CA0-41F32B73567E}" type="parTrans" cxnId="{77F71F1C-3C8D-4DF2-80A6-39DD5FC93180}">
      <dgm:prSet/>
      <dgm:spPr/>
      <dgm:t>
        <a:bodyPr/>
        <a:lstStyle/>
        <a:p>
          <a:endParaRPr lang="zh-CN" altLang="en-US"/>
        </a:p>
      </dgm:t>
    </dgm:pt>
    <dgm:pt modelId="{1B120A84-77AB-4293-9E36-6491C7EA7801}" type="sibTrans" cxnId="{77F71F1C-3C8D-4DF2-80A6-39DD5FC93180}">
      <dgm:prSet/>
      <dgm:spPr/>
      <dgm:t>
        <a:bodyPr/>
        <a:lstStyle/>
        <a:p>
          <a:endParaRPr lang="zh-CN" altLang="en-US"/>
        </a:p>
      </dgm:t>
    </dgm:pt>
    <dgm:pt modelId="{6D31D011-8B7D-4170-B1D7-FC3892F91B7E}">
      <dgm:prSet/>
      <dgm:spPr/>
      <dgm:t>
        <a:bodyPr/>
        <a:lstStyle/>
        <a:p>
          <a:pPr rtl="0"/>
          <a:r>
            <a:rPr lang="zh-CN" b="1" dirty="0"/>
            <a:t>潮差：高潮与低潮的高差</a:t>
          </a:r>
          <a:endParaRPr lang="zh-CN" dirty="0"/>
        </a:p>
      </dgm:t>
    </dgm:pt>
    <dgm:pt modelId="{244151EA-390A-4E10-8C79-57DD65183C3E}" type="parTrans" cxnId="{A62626BE-3620-43DF-B69C-B81B98028C50}">
      <dgm:prSet/>
      <dgm:spPr/>
      <dgm:t>
        <a:bodyPr/>
        <a:lstStyle/>
        <a:p>
          <a:endParaRPr lang="zh-CN" altLang="en-US"/>
        </a:p>
      </dgm:t>
    </dgm:pt>
    <dgm:pt modelId="{7661C4FB-90FC-424B-9B32-CA56CC42BD77}" type="sibTrans" cxnId="{A62626BE-3620-43DF-B69C-B81B98028C50}">
      <dgm:prSet/>
      <dgm:spPr/>
      <dgm:t>
        <a:bodyPr/>
        <a:lstStyle/>
        <a:p>
          <a:endParaRPr lang="zh-CN" altLang="en-US"/>
        </a:p>
      </dgm:t>
    </dgm:pt>
    <dgm:pt modelId="{C4DB0571-1D43-4344-8943-8E658669B512}">
      <dgm:prSet/>
      <dgm:spPr/>
      <dgm:t>
        <a:bodyPr/>
        <a:lstStyle/>
        <a:p>
          <a:pPr rtl="0"/>
          <a:r>
            <a:rPr lang="zh-CN" b="1" dirty="0"/>
            <a:t>由月球和太阳的引力引起的海面周期性升降现象，称为潮汐</a:t>
          </a:r>
          <a:endParaRPr lang="zh-CN" dirty="0"/>
        </a:p>
      </dgm:t>
    </dgm:pt>
    <dgm:pt modelId="{34FA46FC-8A42-4AB1-8A70-800120E3B6DB}" type="parTrans" cxnId="{08D7F8AF-CDD1-4657-B2DA-BE1BC500B639}">
      <dgm:prSet/>
      <dgm:spPr/>
      <dgm:t>
        <a:bodyPr/>
        <a:lstStyle/>
        <a:p>
          <a:endParaRPr lang="zh-CN" altLang="en-US"/>
        </a:p>
      </dgm:t>
    </dgm:pt>
    <dgm:pt modelId="{4152236E-A305-4C47-A5C3-5B19F68AEA61}" type="sibTrans" cxnId="{08D7F8AF-CDD1-4657-B2DA-BE1BC500B639}">
      <dgm:prSet/>
      <dgm:spPr/>
      <dgm:t>
        <a:bodyPr/>
        <a:lstStyle/>
        <a:p>
          <a:endParaRPr lang="zh-CN" altLang="en-US"/>
        </a:p>
      </dgm:t>
    </dgm:pt>
    <dgm:pt modelId="{40C1BED0-2EBB-40C1-9118-727E8EE64BAC}" type="pres">
      <dgm:prSet presAssocID="{A9F1A26C-8864-43B9-B6AD-659EF2F474B4}" presName="linear" presStyleCnt="0">
        <dgm:presLayoutVars>
          <dgm:animLvl val="lvl"/>
          <dgm:resizeHandles val="exact"/>
        </dgm:presLayoutVars>
      </dgm:prSet>
      <dgm:spPr/>
    </dgm:pt>
    <dgm:pt modelId="{63C0AFA8-CF63-4DE2-AF95-A8C4D58DD0AA}" type="pres">
      <dgm:prSet presAssocID="{FDE3E5F4-4335-4A56-AB6A-4B5AF1C331BA}" presName="parentText" presStyleLbl="node1" presStyleIdx="0" presStyleCnt="2">
        <dgm:presLayoutVars>
          <dgm:chMax val="0"/>
          <dgm:bulletEnabled val="1"/>
        </dgm:presLayoutVars>
      </dgm:prSet>
      <dgm:spPr/>
    </dgm:pt>
    <dgm:pt modelId="{D7FF2134-A0CA-45D0-AB51-B66918944AB7}" type="pres">
      <dgm:prSet presAssocID="{FDE3E5F4-4335-4A56-AB6A-4B5AF1C331BA}" presName="childText" presStyleLbl="revTx" presStyleIdx="0" presStyleCnt="2">
        <dgm:presLayoutVars>
          <dgm:bulletEnabled val="1"/>
        </dgm:presLayoutVars>
      </dgm:prSet>
      <dgm:spPr/>
    </dgm:pt>
    <dgm:pt modelId="{8FCB9D38-59BC-4B93-9F7A-31AE3F7AF774}" type="pres">
      <dgm:prSet presAssocID="{37CB5DD9-CD2F-491E-ACB1-56A72CA4A7E8}" presName="parentText" presStyleLbl="node1" presStyleIdx="1" presStyleCnt="2">
        <dgm:presLayoutVars>
          <dgm:chMax val="0"/>
          <dgm:bulletEnabled val="1"/>
        </dgm:presLayoutVars>
      </dgm:prSet>
      <dgm:spPr/>
    </dgm:pt>
    <dgm:pt modelId="{248DFCA1-33A2-46BA-9104-2ED639839F9F}" type="pres">
      <dgm:prSet presAssocID="{37CB5DD9-CD2F-491E-ACB1-56A72CA4A7E8}" presName="childText" presStyleLbl="revTx" presStyleIdx="1" presStyleCnt="2">
        <dgm:presLayoutVars>
          <dgm:bulletEnabled val="1"/>
        </dgm:presLayoutVars>
      </dgm:prSet>
      <dgm:spPr/>
    </dgm:pt>
  </dgm:ptLst>
  <dgm:cxnLst>
    <dgm:cxn modelId="{77F71F1C-3C8D-4DF2-80A6-39DD5FC93180}" srcId="{37CB5DD9-CD2F-491E-ACB1-56A72CA4A7E8}" destId="{E528D431-3672-4786-8783-26C742CCF196}" srcOrd="3" destOrd="0" parTransId="{0E1A37FC-130A-4899-9CA0-41F32B73567E}" sibTransId="{1B120A84-77AB-4293-9E36-6491C7EA7801}"/>
    <dgm:cxn modelId="{FA098E2E-FE82-47AB-BB6E-10DA25174FA3}" type="presOf" srcId="{0157CECD-4EF7-493E-83B2-09AFC50FBB6F}" destId="{248DFCA1-33A2-46BA-9104-2ED639839F9F}" srcOrd="0" destOrd="2" presId="urn:microsoft.com/office/officeart/2005/8/layout/vList2"/>
    <dgm:cxn modelId="{9366D63B-B870-48CA-8C70-914EF0E3F571}" type="presOf" srcId="{E528D431-3672-4786-8783-26C742CCF196}" destId="{248DFCA1-33A2-46BA-9104-2ED639839F9F}" srcOrd="0" destOrd="3" presId="urn:microsoft.com/office/officeart/2005/8/layout/vList2"/>
    <dgm:cxn modelId="{4390EA3D-11AC-4D80-A04B-EADF73194F70}" type="presOf" srcId="{C4DB0571-1D43-4344-8943-8E658669B512}" destId="{D7FF2134-A0CA-45D0-AB51-B66918944AB7}" srcOrd="0" destOrd="0" presId="urn:microsoft.com/office/officeart/2005/8/layout/vList2"/>
    <dgm:cxn modelId="{30B05641-120A-472C-BBA7-E712982C2D2A}" type="presOf" srcId="{F59772FD-1004-499D-8638-02EFECAB97EA}" destId="{248DFCA1-33A2-46BA-9104-2ED639839F9F}" srcOrd="0" destOrd="1" presId="urn:microsoft.com/office/officeart/2005/8/layout/vList2"/>
    <dgm:cxn modelId="{AAEACF4A-663E-4D3D-A4E8-450594F13281}" srcId="{A9F1A26C-8864-43B9-B6AD-659EF2F474B4}" destId="{37CB5DD9-CD2F-491E-ACB1-56A72CA4A7E8}" srcOrd="1" destOrd="0" parTransId="{E10F3A7E-DAB0-43D6-8E06-481AD723973A}" sibTransId="{D98C5665-63DB-48C8-8841-E0CEE2B2DE53}"/>
    <dgm:cxn modelId="{4247D950-C9B9-49A8-B9B8-7AFCAAF35E33}" type="presOf" srcId="{A9F1A26C-8864-43B9-B6AD-659EF2F474B4}" destId="{40C1BED0-2EBB-40C1-9118-727E8EE64BAC}" srcOrd="0" destOrd="0" presId="urn:microsoft.com/office/officeart/2005/8/layout/vList2"/>
    <dgm:cxn modelId="{2DB72E74-6FB6-43EB-A144-CA34A13B3089}" srcId="{A9F1A26C-8864-43B9-B6AD-659EF2F474B4}" destId="{FDE3E5F4-4335-4A56-AB6A-4B5AF1C331BA}" srcOrd="0" destOrd="0" parTransId="{DDBA7D78-2D1C-4EC4-B987-761DB946F7FC}" sibTransId="{0C22A470-1094-43C1-AD09-3D78BC3657E4}"/>
    <dgm:cxn modelId="{736E3484-4E95-4C88-8ACC-5C0B64D4A401}" srcId="{37CB5DD9-CD2F-491E-ACB1-56A72CA4A7E8}" destId="{F59772FD-1004-499D-8638-02EFECAB97EA}" srcOrd="1" destOrd="0" parTransId="{0DCCE328-6F94-47EF-8D65-8CF63D5578AF}" sibTransId="{353C6CB4-0F74-4AB3-9F19-B5A81233CF25}"/>
    <dgm:cxn modelId="{6B031393-53B8-4558-B663-42EBB3AF21C1}" type="presOf" srcId="{FDE3E5F4-4335-4A56-AB6A-4B5AF1C331BA}" destId="{63C0AFA8-CF63-4DE2-AF95-A8C4D58DD0AA}" srcOrd="0" destOrd="0" presId="urn:microsoft.com/office/officeart/2005/8/layout/vList2"/>
    <dgm:cxn modelId="{08D7F8AF-CDD1-4657-B2DA-BE1BC500B639}" srcId="{FDE3E5F4-4335-4A56-AB6A-4B5AF1C331BA}" destId="{C4DB0571-1D43-4344-8943-8E658669B512}" srcOrd="0" destOrd="0" parTransId="{34FA46FC-8A42-4AB1-8A70-800120E3B6DB}" sibTransId="{4152236E-A305-4C47-A5C3-5B19F68AEA61}"/>
    <dgm:cxn modelId="{2C3496B5-DE0E-4136-A75A-0D95ABDA2B4A}" srcId="{37CB5DD9-CD2F-491E-ACB1-56A72CA4A7E8}" destId="{7735CE1F-3C77-4356-B9C1-2EDEFD188F46}" srcOrd="0" destOrd="0" parTransId="{545764B6-DF9C-418C-818D-D16D36FBF03F}" sibTransId="{9718CA8C-6917-42F0-885A-8237A18DFCB8}"/>
    <dgm:cxn modelId="{9473EBBB-8710-4CD6-98C2-7C7D9B0A2170}" type="presOf" srcId="{7735CE1F-3C77-4356-B9C1-2EDEFD188F46}" destId="{248DFCA1-33A2-46BA-9104-2ED639839F9F}" srcOrd="0" destOrd="0" presId="urn:microsoft.com/office/officeart/2005/8/layout/vList2"/>
    <dgm:cxn modelId="{A62626BE-3620-43DF-B69C-B81B98028C50}" srcId="{37CB5DD9-CD2F-491E-ACB1-56A72CA4A7E8}" destId="{6D31D011-8B7D-4170-B1D7-FC3892F91B7E}" srcOrd="4" destOrd="0" parTransId="{244151EA-390A-4E10-8C79-57DD65183C3E}" sibTransId="{7661C4FB-90FC-424B-9B32-CA56CC42BD77}"/>
    <dgm:cxn modelId="{93366BBE-BF1F-4F4D-B8A6-D2224C82FD97}" type="presOf" srcId="{6D31D011-8B7D-4170-B1D7-FC3892F91B7E}" destId="{248DFCA1-33A2-46BA-9104-2ED639839F9F}" srcOrd="0" destOrd="4" presId="urn:microsoft.com/office/officeart/2005/8/layout/vList2"/>
    <dgm:cxn modelId="{41A8A1D0-88E1-4C00-8837-5FF040F5ABA9}" type="presOf" srcId="{37CB5DD9-CD2F-491E-ACB1-56A72CA4A7E8}" destId="{8FCB9D38-59BC-4B93-9F7A-31AE3F7AF774}" srcOrd="0" destOrd="0" presId="urn:microsoft.com/office/officeart/2005/8/layout/vList2"/>
    <dgm:cxn modelId="{899B50E5-8EE1-490B-8309-51FDD789A00F}" srcId="{37CB5DD9-CD2F-491E-ACB1-56A72CA4A7E8}" destId="{0157CECD-4EF7-493E-83B2-09AFC50FBB6F}" srcOrd="2" destOrd="0" parTransId="{3A845AE9-BD8C-4CA7-AD4D-C73E81641637}" sibTransId="{39C93E4E-0839-4B86-88E2-3E0710253A94}"/>
    <dgm:cxn modelId="{4AB52D98-EFD5-4AEC-B604-0056B804390A}" type="presParOf" srcId="{40C1BED0-2EBB-40C1-9118-727E8EE64BAC}" destId="{63C0AFA8-CF63-4DE2-AF95-A8C4D58DD0AA}" srcOrd="0" destOrd="0" presId="urn:microsoft.com/office/officeart/2005/8/layout/vList2"/>
    <dgm:cxn modelId="{CA9FCDF7-5AA9-4681-B6CF-74D8FEB4FC30}" type="presParOf" srcId="{40C1BED0-2EBB-40C1-9118-727E8EE64BAC}" destId="{D7FF2134-A0CA-45D0-AB51-B66918944AB7}" srcOrd="1" destOrd="0" presId="urn:microsoft.com/office/officeart/2005/8/layout/vList2"/>
    <dgm:cxn modelId="{9ACC94D8-B6C2-4E1A-BC9A-3D89C23DF9CD}" type="presParOf" srcId="{40C1BED0-2EBB-40C1-9118-727E8EE64BAC}" destId="{8FCB9D38-59BC-4B93-9F7A-31AE3F7AF774}" srcOrd="2" destOrd="0" presId="urn:microsoft.com/office/officeart/2005/8/layout/vList2"/>
    <dgm:cxn modelId="{809A2016-27C4-4FDC-91F7-892E43E2F76E}" type="presParOf" srcId="{40C1BED0-2EBB-40C1-9118-727E8EE64BAC}" destId="{248DFCA1-33A2-46BA-9104-2ED639839F9F}"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5F307DEA-7C86-42F1-91D2-ACFDEB4F5F02}"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zh-CN" altLang="en-US"/>
        </a:p>
      </dgm:t>
    </dgm:pt>
    <dgm:pt modelId="{759C45CA-E601-4E94-8705-1BD3A317B897}">
      <dgm:prSet/>
      <dgm:spPr/>
      <dgm:t>
        <a:bodyPr/>
        <a:lstStyle/>
        <a:p>
          <a:pPr rtl="0"/>
          <a:r>
            <a:rPr lang="zh-CN" altLang="en-US" b="1" dirty="0"/>
            <a:t>以朔望月为周期变化。</a:t>
          </a:r>
        </a:p>
      </dgm:t>
    </dgm:pt>
    <dgm:pt modelId="{778ADAB6-1580-4484-B14F-72230394445F}" type="parTrans" cxnId="{B3C2E546-262B-4E18-A925-CB1B0C48DC6D}">
      <dgm:prSet/>
      <dgm:spPr/>
      <dgm:t>
        <a:bodyPr/>
        <a:lstStyle/>
        <a:p>
          <a:endParaRPr lang="zh-CN" altLang="en-US" b="1"/>
        </a:p>
      </dgm:t>
    </dgm:pt>
    <dgm:pt modelId="{837A91C3-A60F-468C-9A60-A6A77618139E}" type="sibTrans" cxnId="{B3C2E546-262B-4E18-A925-CB1B0C48DC6D}">
      <dgm:prSet/>
      <dgm:spPr/>
      <dgm:t>
        <a:bodyPr/>
        <a:lstStyle/>
        <a:p>
          <a:endParaRPr lang="zh-CN" altLang="en-US" b="1"/>
        </a:p>
      </dgm:t>
    </dgm:pt>
    <dgm:pt modelId="{D21EC328-B433-403F-90DB-51230ACE72E1}">
      <dgm:prSet/>
      <dgm:spPr/>
      <dgm:t>
        <a:bodyPr/>
        <a:lstStyle/>
        <a:p>
          <a:pPr rtl="0"/>
          <a:r>
            <a:rPr lang="zh-CN" altLang="en-US" b="1" dirty="0"/>
            <a:t>大潮：潮差最大时</a:t>
          </a:r>
        </a:p>
      </dgm:t>
    </dgm:pt>
    <dgm:pt modelId="{FAE0A3CB-E838-46C6-AB99-F312797A1B09}" type="parTrans" cxnId="{31A414DC-93EC-4A4C-B244-66299C2E1973}">
      <dgm:prSet/>
      <dgm:spPr/>
      <dgm:t>
        <a:bodyPr/>
        <a:lstStyle/>
        <a:p>
          <a:endParaRPr lang="zh-CN" altLang="en-US" b="1"/>
        </a:p>
      </dgm:t>
    </dgm:pt>
    <dgm:pt modelId="{B42B3B19-2C1E-4F72-9111-EE1CC5258613}" type="sibTrans" cxnId="{31A414DC-93EC-4A4C-B244-66299C2E1973}">
      <dgm:prSet/>
      <dgm:spPr/>
      <dgm:t>
        <a:bodyPr/>
        <a:lstStyle/>
        <a:p>
          <a:endParaRPr lang="zh-CN" altLang="en-US" b="1"/>
        </a:p>
      </dgm:t>
    </dgm:pt>
    <dgm:pt modelId="{EA5C54F5-BC18-40B9-9275-4263E10A7EDF}">
      <dgm:prSet/>
      <dgm:spPr/>
      <dgm:t>
        <a:bodyPr/>
        <a:lstStyle/>
        <a:p>
          <a:pPr rtl="0"/>
          <a:r>
            <a:rPr lang="zh-CN" altLang="en-US" b="1" dirty="0"/>
            <a:t>小潮：潮差最小时</a:t>
          </a:r>
        </a:p>
      </dgm:t>
    </dgm:pt>
    <dgm:pt modelId="{84992038-9014-4D89-AE34-15543A122831}" type="parTrans" cxnId="{2090DF44-4370-4411-91CE-A7324C5DDD74}">
      <dgm:prSet/>
      <dgm:spPr/>
      <dgm:t>
        <a:bodyPr/>
        <a:lstStyle/>
        <a:p>
          <a:endParaRPr lang="zh-CN" altLang="en-US" b="1"/>
        </a:p>
      </dgm:t>
    </dgm:pt>
    <dgm:pt modelId="{F9147DF0-C549-4BA5-86DA-18BD3E628E9C}" type="sibTrans" cxnId="{2090DF44-4370-4411-91CE-A7324C5DDD74}">
      <dgm:prSet/>
      <dgm:spPr/>
      <dgm:t>
        <a:bodyPr/>
        <a:lstStyle/>
        <a:p>
          <a:endParaRPr lang="zh-CN" altLang="en-US" b="1"/>
        </a:p>
      </dgm:t>
    </dgm:pt>
    <dgm:pt modelId="{76C9BC0B-83D2-4207-8E34-C4241BBEDC69}" type="pres">
      <dgm:prSet presAssocID="{5F307DEA-7C86-42F1-91D2-ACFDEB4F5F02}" presName="linear" presStyleCnt="0">
        <dgm:presLayoutVars>
          <dgm:animLvl val="lvl"/>
          <dgm:resizeHandles val="exact"/>
        </dgm:presLayoutVars>
      </dgm:prSet>
      <dgm:spPr/>
    </dgm:pt>
    <dgm:pt modelId="{9F688512-632C-4171-8A0B-44A01C7EB9F3}" type="pres">
      <dgm:prSet presAssocID="{759C45CA-E601-4E94-8705-1BD3A317B897}" presName="parentText" presStyleLbl="node1" presStyleIdx="0" presStyleCnt="1">
        <dgm:presLayoutVars>
          <dgm:chMax val="0"/>
          <dgm:bulletEnabled val="1"/>
        </dgm:presLayoutVars>
      </dgm:prSet>
      <dgm:spPr/>
    </dgm:pt>
    <dgm:pt modelId="{03096A3C-5F02-4573-8EEC-E84AB90DBA5D}" type="pres">
      <dgm:prSet presAssocID="{759C45CA-E601-4E94-8705-1BD3A317B897}" presName="childText" presStyleLbl="revTx" presStyleIdx="0" presStyleCnt="1">
        <dgm:presLayoutVars>
          <dgm:bulletEnabled val="1"/>
        </dgm:presLayoutVars>
      </dgm:prSet>
      <dgm:spPr/>
    </dgm:pt>
  </dgm:ptLst>
  <dgm:cxnLst>
    <dgm:cxn modelId="{621B571A-C098-4D26-BFEF-618E7AF04DDB}" type="presOf" srcId="{D21EC328-B433-403F-90DB-51230ACE72E1}" destId="{03096A3C-5F02-4573-8EEC-E84AB90DBA5D}" srcOrd="0" destOrd="0" presId="urn:microsoft.com/office/officeart/2005/8/layout/vList2"/>
    <dgm:cxn modelId="{674FE65E-24B2-4C76-8A0D-DFA3E8AD555C}" type="presOf" srcId="{759C45CA-E601-4E94-8705-1BD3A317B897}" destId="{9F688512-632C-4171-8A0B-44A01C7EB9F3}" srcOrd="0" destOrd="0" presId="urn:microsoft.com/office/officeart/2005/8/layout/vList2"/>
    <dgm:cxn modelId="{2090DF44-4370-4411-91CE-A7324C5DDD74}" srcId="{759C45CA-E601-4E94-8705-1BD3A317B897}" destId="{EA5C54F5-BC18-40B9-9275-4263E10A7EDF}" srcOrd="1" destOrd="0" parTransId="{84992038-9014-4D89-AE34-15543A122831}" sibTransId="{F9147DF0-C549-4BA5-86DA-18BD3E628E9C}"/>
    <dgm:cxn modelId="{B3C2E546-262B-4E18-A925-CB1B0C48DC6D}" srcId="{5F307DEA-7C86-42F1-91D2-ACFDEB4F5F02}" destId="{759C45CA-E601-4E94-8705-1BD3A317B897}" srcOrd="0" destOrd="0" parTransId="{778ADAB6-1580-4484-B14F-72230394445F}" sibTransId="{837A91C3-A60F-468C-9A60-A6A77618139E}"/>
    <dgm:cxn modelId="{DD280672-4428-4208-92AB-026BD28617F8}" type="presOf" srcId="{EA5C54F5-BC18-40B9-9275-4263E10A7EDF}" destId="{03096A3C-5F02-4573-8EEC-E84AB90DBA5D}" srcOrd="0" destOrd="1" presId="urn:microsoft.com/office/officeart/2005/8/layout/vList2"/>
    <dgm:cxn modelId="{36305557-7497-4D30-B4BB-55C721AE257E}" type="presOf" srcId="{5F307DEA-7C86-42F1-91D2-ACFDEB4F5F02}" destId="{76C9BC0B-83D2-4207-8E34-C4241BBEDC69}" srcOrd="0" destOrd="0" presId="urn:microsoft.com/office/officeart/2005/8/layout/vList2"/>
    <dgm:cxn modelId="{31A414DC-93EC-4A4C-B244-66299C2E1973}" srcId="{759C45CA-E601-4E94-8705-1BD3A317B897}" destId="{D21EC328-B433-403F-90DB-51230ACE72E1}" srcOrd="0" destOrd="0" parTransId="{FAE0A3CB-E838-46C6-AB99-F312797A1B09}" sibTransId="{B42B3B19-2C1E-4F72-9111-EE1CC5258613}"/>
    <dgm:cxn modelId="{6E401528-3B5C-4863-AC8F-1DB5602592B1}" type="presParOf" srcId="{76C9BC0B-83D2-4207-8E34-C4241BBEDC69}" destId="{9F688512-632C-4171-8A0B-44A01C7EB9F3}" srcOrd="0" destOrd="0" presId="urn:microsoft.com/office/officeart/2005/8/layout/vList2"/>
    <dgm:cxn modelId="{439FCBCA-3468-4453-BFD9-2C5A4E556392}" type="presParOf" srcId="{76C9BC0B-83D2-4207-8E34-C4241BBEDC69}" destId="{03096A3C-5F02-4573-8EEC-E84AB90DBA5D}" srcOrd="1"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161D0CF-AFD3-47AC-94C6-089F802FE904}" type="doc">
      <dgm:prSet loTypeId="urn:microsoft.com/office/officeart/2005/8/layout/vList2" loCatId="list" qsTypeId="urn:microsoft.com/office/officeart/2005/8/quickstyle/simple3" qsCatId="simple" csTypeId="urn:microsoft.com/office/officeart/2005/8/colors/accent1_1" csCatId="accent1" phldr="1"/>
      <dgm:spPr/>
      <dgm:t>
        <a:bodyPr/>
        <a:lstStyle/>
        <a:p>
          <a:endParaRPr lang="zh-CN" altLang="en-US"/>
        </a:p>
      </dgm:t>
    </dgm:pt>
    <dgm:pt modelId="{3821E79A-7047-4DCC-97B4-5F11944B8383}">
      <dgm:prSet/>
      <dgm:spPr/>
      <dgm:t>
        <a:bodyPr/>
        <a:lstStyle/>
        <a:p>
          <a:pPr rtl="0"/>
          <a:r>
            <a:rPr lang="zh-CN" b="1" dirty="0"/>
            <a:t>各种矿物中的化合水、结合水</a:t>
          </a:r>
          <a:endParaRPr lang="zh-CN" dirty="0"/>
        </a:p>
      </dgm:t>
    </dgm:pt>
    <dgm:pt modelId="{C8D62ED2-47CC-4C72-95D5-33845FEFAB40}" type="parTrans" cxnId="{3549F492-8354-45BF-A5F1-5ACE4F919EE4}">
      <dgm:prSet/>
      <dgm:spPr/>
      <dgm:t>
        <a:bodyPr/>
        <a:lstStyle/>
        <a:p>
          <a:endParaRPr lang="zh-CN" altLang="en-US"/>
        </a:p>
      </dgm:t>
    </dgm:pt>
    <dgm:pt modelId="{62DB272C-11E2-4316-B4A0-AA7261B39FE9}" type="sibTrans" cxnId="{3549F492-8354-45BF-A5F1-5ACE4F919EE4}">
      <dgm:prSet/>
      <dgm:spPr/>
      <dgm:t>
        <a:bodyPr/>
        <a:lstStyle/>
        <a:p>
          <a:endParaRPr lang="zh-CN" altLang="en-US"/>
        </a:p>
      </dgm:t>
    </dgm:pt>
    <dgm:pt modelId="{803C1F18-32F8-49C6-9721-9DCCEF30D2B0}">
      <dgm:prSet/>
      <dgm:spPr/>
      <dgm:t>
        <a:bodyPr/>
        <a:lstStyle/>
        <a:p>
          <a:pPr rtl="0"/>
          <a:r>
            <a:rPr lang="zh-CN" b="1" dirty="0">
              <a:solidFill>
                <a:srgbClr val="FF0000"/>
              </a:solidFill>
            </a:rPr>
            <a:t>海洋、河流、湖泊</a:t>
          </a:r>
          <a:endParaRPr lang="zh-CN" dirty="0">
            <a:solidFill>
              <a:srgbClr val="FF0000"/>
            </a:solidFill>
          </a:endParaRPr>
        </a:p>
      </dgm:t>
    </dgm:pt>
    <dgm:pt modelId="{C84C6A1C-802C-4C0C-9FA3-22316BE3BEC5}" type="parTrans" cxnId="{EFC7386F-52FF-4DDC-9A8F-75BD538826BA}">
      <dgm:prSet/>
      <dgm:spPr/>
      <dgm:t>
        <a:bodyPr/>
        <a:lstStyle/>
        <a:p>
          <a:endParaRPr lang="zh-CN" altLang="en-US"/>
        </a:p>
      </dgm:t>
    </dgm:pt>
    <dgm:pt modelId="{4A22BFBA-7D6B-4EA6-9313-A931A678884F}" type="sibTrans" cxnId="{EFC7386F-52FF-4DDC-9A8F-75BD538826BA}">
      <dgm:prSet/>
      <dgm:spPr/>
      <dgm:t>
        <a:bodyPr/>
        <a:lstStyle/>
        <a:p>
          <a:endParaRPr lang="zh-CN" altLang="en-US"/>
        </a:p>
      </dgm:t>
    </dgm:pt>
    <dgm:pt modelId="{3D6F3CBC-C008-4A7A-96B8-B5FB03C8EC17}">
      <dgm:prSet/>
      <dgm:spPr/>
      <dgm:t>
        <a:bodyPr/>
        <a:lstStyle/>
        <a:p>
          <a:pPr rtl="0"/>
          <a:r>
            <a:rPr lang="zh-CN" b="1" dirty="0"/>
            <a:t>地下水</a:t>
          </a:r>
          <a:endParaRPr lang="zh-CN" dirty="0"/>
        </a:p>
      </dgm:t>
    </dgm:pt>
    <dgm:pt modelId="{DE9C786F-C0B2-4281-BFD3-3D2252C8A99D}" type="parTrans" cxnId="{A959BE9F-05B4-4699-BB07-190CFCD86E32}">
      <dgm:prSet/>
      <dgm:spPr/>
      <dgm:t>
        <a:bodyPr/>
        <a:lstStyle/>
        <a:p>
          <a:endParaRPr lang="zh-CN" altLang="en-US"/>
        </a:p>
      </dgm:t>
    </dgm:pt>
    <dgm:pt modelId="{B9396AD4-6A08-4173-B357-5674CA0FEEFE}" type="sibTrans" cxnId="{A959BE9F-05B4-4699-BB07-190CFCD86E32}">
      <dgm:prSet/>
      <dgm:spPr/>
      <dgm:t>
        <a:bodyPr/>
        <a:lstStyle/>
        <a:p>
          <a:endParaRPr lang="zh-CN" altLang="en-US"/>
        </a:p>
      </dgm:t>
    </dgm:pt>
    <dgm:pt modelId="{A721E90A-58A7-4FB1-A777-E9FA39C6750F}">
      <dgm:prSet/>
      <dgm:spPr/>
      <dgm:t>
        <a:bodyPr/>
        <a:lstStyle/>
        <a:p>
          <a:pPr rtl="0"/>
          <a:r>
            <a:rPr lang="zh-CN" b="1" dirty="0"/>
            <a:t>大气水分和冰</a:t>
          </a:r>
          <a:endParaRPr lang="zh-CN" dirty="0"/>
        </a:p>
      </dgm:t>
    </dgm:pt>
    <dgm:pt modelId="{48DE346F-30A0-4F62-9703-DC2EE39379D4}" type="parTrans" cxnId="{438FAF89-31DD-41A5-90AF-51DC3DBB8A4C}">
      <dgm:prSet/>
      <dgm:spPr/>
      <dgm:t>
        <a:bodyPr/>
        <a:lstStyle/>
        <a:p>
          <a:endParaRPr lang="zh-CN" altLang="en-US"/>
        </a:p>
      </dgm:t>
    </dgm:pt>
    <dgm:pt modelId="{00F9BF4E-236B-4E20-B5DB-D823A4F402AE}" type="sibTrans" cxnId="{438FAF89-31DD-41A5-90AF-51DC3DBB8A4C}">
      <dgm:prSet/>
      <dgm:spPr/>
      <dgm:t>
        <a:bodyPr/>
        <a:lstStyle/>
        <a:p>
          <a:endParaRPr lang="zh-CN" altLang="en-US"/>
        </a:p>
      </dgm:t>
    </dgm:pt>
    <dgm:pt modelId="{3FE1A765-21A1-4EDB-A64E-FC7FD37E9172}">
      <dgm:prSet/>
      <dgm:spPr/>
      <dgm:t>
        <a:bodyPr/>
        <a:lstStyle/>
        <a:p>
          <a:pPr rtl="0"/>
          <a:r>
            <a:rPr lang="zh-CN" b="1" dirty="0"/>
            <a:t>被深部岩石所</a:t>
          </a:r>
          <a:r>
            <a:rPr lang="zh-CN" b="1" u="sng" dirty="0">
              <a:solidFill>
                <a:srgbClr val="0000FF"/>
              </a:solidFill>
            </a:rPr>
            <a:t>封存的</a:t>
          </a:r>
          <a:r>
            <a:rPr lang="zh-CN" b="1" dirty="0"/>
            <a:t>水分</a:t>
          </a:r>
          <a:endParaRPr lang="zh-CN" dirty="0"/>
        </a:p>
      </dgm:t>
    </dgm:pt>
    <dgm:pt modelId="{09E94DBA-9E59-43EA-8AC7-ECEDF30A7EA5}" type="sibTrans" cxnId="{2CF9FCBE-CE25-4454-9A10-0BF3CBBB3448}">
      <dgm:prSet/>
      <dgm:spPr/>
      <dgm:t>
        <a:bodyPr/>
        <a:lstStyle/>
        <a:p>
          <a:endParaRPr lang="zh-CN" altLang="en-US"/>
        </a:p>
      </dgm:t>
    </dgm:pt>
    <dgm:pt modelId="{2A48EC0A-EE4D-4E7D-A2E8-E03C3160B148}" type="parTrans" cxnId="{2CF9FCBE-CE25-4454-9A10-0BF3CBBB3448}">
      <dgm:prSet/>
      <dgm:spPr/>
      <dgm:t>
        <a:bodyPr/>
        <a:lstStyle/>
        <a:p>
          <a:endParaRPr lang="zh-CN" altLang="en-US"/>
        </a:p>
      </dgm:t>
    </dgm:pt>
    <dgm:pt modelId="{DFFECFA1-120A-4EBB-8457-45ABD9B7F8D3}" type="pres">
      <dgm:prSet presAssocID="{D161D0CF-AFD3-47AC-94C6-089F802FE904}" presName="linear" presStyleCnt="0">
        <dgm:presLayoutVars>
          <dgm:animLvl val="lvl"/>
          <dgm:resizeHandles val="exact"/>
        </dgm:presLayoutVars>
      </dgm:prSet>
      <dgm:spPr/>
    </dgm:pt>
    <dgm:pt modelId="{59A5016C-A976-4D15-B7FB-0E91252D474B}" type="pres">
      <dgm:prSet presAssocID="{3821E79A-7047-4DCC-97B4-5F11944B8383}" presName="parentText" presStyleLbl="node1" presStyleIdx="0" presStyleCnt="5" custLinFactNeighborX="-511" custLinFactNeighborY="51372">
        <dgm:presLayoutVars>
          <dgm:chMax val="0"/>
          <dgm:bulletEnabled val="1"/>
        </dgm:presLayoutVars>
      </dgm:prSet>
      <dgm:spPr/>
    </dgm:pt>
    <dgm:pt modelId="{532785EC-22CF-4A3E-96FC-AAC10D56BEDE}" type="pres">
      <dgm:prSet presAssocID="{62DB272C-11E2-4316-B4A0-AA7261B39FE9}" presName="spacer" presStyleCnt="0"/>
      <dgm:spPr/>
    </dgm:pt>
    <dgm:pt modelId="{7FC6A529-A44A-4E0B-9622-B8DF6E542641}" type="pres">
      <dgm:prSet presAssocID="{3FE1A765-21A1-4EDB-A64E-FC7FD37E9172}" presName="parentText" presStyleLbl="node1" presStyleIdx="1" presStyleCnt="5">
        <dgm:presLayoutVars>
          <dgm:chMax val="0"/>
          <dgm:bulletEnabled val="1"/>
        </dgm:presLayoutVars>
      </dgm:prSet>
      <dgm:spPr/>
    </dgm:pt>
    <dgm:pt modelId="{C3A9F881-7B33-4540-9AB4-BD1726D60F46}" type="pres">
      <dgm:prSet presAssocID="{09E94DBA-9E59-43EA-8AC7-ECEDF30A7EA5}" presName="spacer" presStyleCnt="0"/>
      <dgm:spPr/>
    </dgm:pt>
    <dgm:pt modelId="{F5AC4E84-6114-4491-AD9C-99AE451CEBD2}" type="pres">
      <dgm:prSet presAssocID="{803C1F18-32F8-49C6-9721-9DCCEF30D2B0}" presName="parentText" presStyleLbl="node1" presStyleIdx="2" presStyleCnt="5">
        <dgm:presLayoutVars>
          <dgm:chMax val="0"/>
          <dgm:bulletEnabled val="1"/>
        </dgm:presLayoutVars>
      </dgm:prSet>
      <dgm:spPr/>
    </dgm:pt>
    <dgm:pt modelId="{0D279504-118D-486F-B060-09106052B8BA}" type="pres">
      <dgm:prSet presAssocID="{4A22BFBA-7D6B-4EA6-9313-A931A678884F}" presName="spacer" presStyleCnt="0"/>
      <dgm:spPr/>
    </dgm:pt>
    <dgm:pt modelId="{4A978A8F-2A8C-4F67-86F3-24191F48776E}" type="pres">
      <dgm:prSet presAssocID="{3D6F3CBC-C008-4A7A-96B8-B5FB03C8EC17}" presName="parentText" presStyleLbl="node1" presStyleIdx="3" presStyleCnt="5">
        <dgm:presLayoutVars>
          <dgm:chMax val="0"/>
          <dgm:bulletEnabled val="1"/>
        </dgm:presLayoutVars>
      </dgm:prSet>
      <dgm:spPr/>
    </dgm:pt>
    <dgm:pt modelId="{383CE442-5206-4C65-A16D-5AC293D1FED3}" type="pres">
      <dgm:prSet presAssocID="{B9396AD4-6A08-4173-B357-5674CA0FEEFE}" presName="spacer" presStyleCnt="0"/>
      <dgm:spPr/>
    </dgm:pt>
    <dgm:pt modelId="{339D65AB-CE59-4C6D-A22E-5E657E9C5609}" type="pres">
      <dgm:prSet presAssocID="{A721E90A-58A7-4FB1-A777-E9FA39C6750F}" presName="parentText" presStyleLbl="node1" presStyleIdx="4" presStyleCnt="5">
        <dgm:presLayoutVars>
          <dgm:chMax val="0"/>
          <dgm:bulletEnabled val="1"/>
        </dgm:presLayoutVars>
      </dgm:prSet>
      <dgm:spPr/>
    </dgm:pt>
  </dgm:ptLst>
  <dgm:cxnLst>
    <dgm:cxn modelId="{EFC7386F-52FF-4DDC-9A8F-75BD538826BA}" srcId="{D161D0CF-AFD3-47AC-94C6-089F802FE904}" destId="{803C1F18-32F8-49C6-9721-9DCCEF30D2B0}" srcOrd="2" destOrd="0" parTransId="{C84C6A1C-802C-4C0C-9FA3-22316BE3BEC5}" sibTransId="{4A22BFBA-7D6B-4EA6-9313-A931A678884F}"/>
    <dgm:cxn modelId="{E752245A-FB7B-4C7C-972E-FEB1ADF7892C}" type="presOf" srcId="{D161D0CF-AFD3-47AC-94C6-089F802FE904}" destId="{DFFECFA1-120A-4EBB-8457-45ABD9B7F8D3}" srcOrd="0" destOrd="0" presId="urn:microsoft.com/office/officeart/2005/8/layout/vList2"/>
    <dgm:cxn modelId="{438FAF89-31DD-41A5-90AF-51DC3DBB8A4C}" srcId="{D161D0CF-AFD3-47AC-94C6-089F802FE904}" destId="{A721E90A-58A7-4FB1-A777-E9FA39C6750F}" srcOrd="4" destOrd="0" parTransId="{48DE346F-30A0-4F62-9703-DC2EE39379D4}" sibTransId="{00F9BF4E-236B-4E20-B5DB-D823A4F402AE}"/>
    <dgm:cxn modelId="{3549F492-8354-45BF-A5F1-5ACE4F919EE4}" srcId="{D161D0CF-AFD3-47AC-94C6-089F802FE904}" destId="{3821E79A-7047-4DCC-97B4-5F11944B8383}" srcOrd="0" destOrd="0" parTransId="{C8D62ED2-47CC-4C72-95D5-33845FEFAB40}" sibTransId="{62DB272C-11E2-4316-B4A0-AA7261B39FE9}"/>
    <dgm:cxn modelId="{A959BE9F-05B4-4699-BB07-190CFCD86E32}" srcId="{D161D0CF-AFD3-47AC-94C6-089F802FE904}" destId="{3D6F3CBC-C008-4A7A-96B8-B5FB03C8EC17}" srcOrd="3" destOrd="0" parTransId="{DE9C786F-C0B2-4281-BFD3-3D2252C8A99D}" sibTransId="{B9396AD4-6A08-4173-B357-5674CA0FEEFE}"/>
    <dgm:cxn modelId="{1FABDEA6-2442-4A3E-B053-040334303212}" type="presOf" srcId="{803C1F18-32F8-49C6-9721-9DCCEF30D2B0}" destId="{F5AC4E84-6114-4491-AD9C-99AE451CEBD2}" srcOrd="0" destOrd="0" presId="urn:microsoft.com/office/officeart/2005/8/layout/vList2"/>
    <dgm:cxn modelId="{C3EC91AC-74D7-4E24-A7F9-E350A0D43AA1}" type="presOf" srcId="{A721E90A-58A7-4FB1-A777-E9FA39C6750F}" destId="{339D65AB-CE59-4C6D-A22E-5E657E9C5609}" srcOrd="0" destOrd="0" presId="urn:microsoft.com/office/officeart/2005/8/layout/vList2"/>
    <dgm:cxn modelId="{5AC1AFB7-8E6E-49DC-AB32-07E57121F002}" type="presOf" srcId="{3821E79A-7047-4DCC-97B4-5F11944B8383}" destId="{59A5016C-A976-4D15-B7FB-0E91252D474B}" srcOrd="0" destOrd="0" presId="urn:microsoft.com/office/officeart/2005/8/layout/vList2"/>
    <dgm:cxn modelId="{2CF9FCBE-CE25-4454-9A10-0BF3CBBB3448}" srcId="{D161D0CF-AFD3-47AC-94C6-089F802FE904}" destId="{3FE1A765-21A1-4EDB-A64E-FC7FD37E9172}" srcOrd="1" destOrd="0" parTransId="{2A48EC0A-EE4D-4E7D-A2E8-E03C3160B148}" sibTransId="{09E94DBA-9E59-43EA-8AC7-ECEDF30A7EA5}"/>
    <dgm:cxn modelId="{6993A8D1-B0E7-4D69-92D1-74CD6CC00A9D}" type="presOf" srcId="{3FE1A765-21A1-4EDB-A64E-FC7FD37E9172}" destId="{7FC6A529-A44A-4E0B-9622-B8DF6E542641}" srcOrd="0" destOrd="0" presId="urn:microsoft.com/office/officeart/2005/8/layout/vList2"/>
    <dgm:cxn modelId="{CEE5BFE9-B0EC-48D2-961C-40477701D6CF}" type="presOf" srcId="{3D6F3CBC-C008-4A7A-96B8-B5FB03C8EC17}" destId="{4A978A8F-2A8C-4F67-86F3-24191F48776E}" srcOrd="0" destOrd="0" presId="urn:microsoft.com/office/officeart/2005/8/layout/vList2"/>
    <dgm:cxn modelId="{DD7FBE3F-D240-4893-83FD-33683AD2CCC9}" type="presParOf" srcId="{DFFECFA1-120A-4EBB-8457-45ABD9B7F8D3}" destId="{59A5016C-A976-4D15-B7FB-0E91252D474B}" srcOrd="0" destOrd="0" presId="urn:microsoft.com/office/officeart/2005/8/layout/vList2"/>
    <dgm:cxn modelId="{D26B2BDA-F0DD-4F1A-BFFC-50097889CFE1}" type="presParOf" srcId="{DFFECFA1-120A-4EBB-8457-45ABD9B7F8D3}" destId="{532785EC-22CF-4A3E-96FC-AAC10D56BEDE}" srcOrd="1" destOrd="0" presId="urn:microsoft.com/office/officeart/2005/8/layout/vList2"/>
    <dgm:cxn modelId="{E0668F0D-151B-439B-9214-81D2410A946B}" type="presParOf" srcId="{DFFECFA1-120A-4EBB-8457-45ABD9B7F8D3}" destId="{7FC6A529-A44A-4E0B-9622-B8DF6E542641}" srcOrd="2" destOrd="0" presId="urn:microsoft.com/office/officeart/2005/8/layout/vList2"/>
    <dgm:cxn modelId="{1A3A09E4-075B-4397-B2C7-03E3A59576C3}" type="presParOf" srcId="{DFFECFA1-120A-4EBB-8457-45ABD9B7F8D3}" destId="{C3A9F881-7B33-4540-9AB4-BD1726D60F46}" srcOrd="3" destOrd="0" presId="urn:microsoft.com/office/officeart/2005/8/layout/vList2"/>
    <dgm:cxn modelId="{23A721DD-CB39-4521-8D49-9272415099B7}" type="presParOf" srcId="{DFFECFA1-120A-4EBB-8457-45ABD9B7F8D3}" destId="{F5AC4E84-6114-4491-AD9C-99AE451CEBD2}" srcOrd="4" destOrd="0" presId="urn:microsoft.com/office/officeart/2005/8/layout/vList2"/>
    <dgm:cxn modelId="{05B11998-70FA-41E8-BB00-E8F4468D0C2C}" type="presParOf" srcId="{DFFECFA1-120A-4EBB-8457-45ABD9B7F8D3}" destId="{0D279504-118D-486F-B060-09106052B8BA}" srcOrd="5" destOrd="0" presId="urn:microsoft.com/office/officeart/2005/8/layout/vList2"/>
    <dgm:cxn modelId="{9ED76DF3-26AC-49FA-815A-5FBE777527B1}" type="presParOf" srcId="{DFFECFA1-120A-4EBB-8457-45ABD9B7F8D3}" destId="{4A978A8F-2A8C-4F67-86F3-24191F48776E}" srcOrd="6" destOrd="0" presId="urn:microsoft.com/office/officeart/2005/8/layout/vList2"/>
    <dgm:cxn modelId="{7F149445-E225-4C04-B9F7-586500C501B2}" type="presParOf" srcId="{DFFECFA1-120A-4EBB-8457-45ABD9B7F8D3}" destId="{383CE442-5206-4C65-A16D-5AC293D1FED3}" srcOrd="7" destOrd="0" presId="urn:microsoft.com/office/officeart/2005/8/layout/vList2"/>
    <dgm:cxn modelId="{DEA7A599-6D1A-4B3F-A2CA-595843DBF42A}" type="presParOf" srcId="{DFFECFA1-120A-4EBB-8457-45ABD9B7F8D3}" destId="{339D65AB-CE59-4C6D-A22E-5E657E9C5609}" srcOrd="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6C597EC4-983D-4B8F-B123-F045A195AC5F}" type="doc">
      <dgm:prSet loTypeId="urn:microsoft.com/office/officeart/2005/8/layout/vList2" loCatId="list" qsTypeId="urn:microsoft.com/office/officeart/2005/8/quickstyle/simple1" qsCatId="simple" csTypeId="urn:microsoft.com/office/officeart/2005/8/colors/accent0_3" csCatId="mainScheme"/>
      <dgm:spPr/>
      <dgm:t>
        <a:bodyPr/>
        <a:lstStyle/>
        <a:p>
          <a:endParaRPr lang="zh-CN" altLang="en-US"/>
        </a:p>
      </dgm:t>
    </dgm:pt>
    <dgm:pt modelId="{2192D5C1-4371-4AE4-9E45-CFB5B8F0C598}">
      <dgm:prSet/>
      <dgm:spPr/>
      <dgm:t>
        <a:bodyPr/>
        <a:lstStyle/>
        <a:p>
          <a:pPr rtl="0"/>
          <a:r>
            <a:rPr lang="zh-CN" b="1" dirty="0"/>
            <a:t>按波浪成因分为：</a:t>
          </a:r>
          <a:endParaRPr lang="zh-CN" dirty="0"/>
        </a:p>
      </dgm:t>
    </dgm:pt>
    <dgm:pt modelId="{6472F4C7-19CA-40D2-B6A8-4F3281F62F6F}" type="parTrans" cxnId="{57C6C4B0-3B99-4FBF-8B0A-E8DDDFA9A802}">
      <dgm:prSet/>
      <dgm:spPr/>
      <dgm:t>
        <a:bodyPr/>
        <a:lstStyle/>
        <a:p>
          <a:endParaRPr lang="zh-CN" altLang="en-US"/>
        </a:p>
      </dgm:t>
    </dgm:pt>
    <dgm:pt modelId="{94E7A84D-A807-4AC7-AC61-D9C2A0E82C13}" type="sibTrans" cxnId="{57C6C4B0-3B99-4FBF-8B0A-E8DDDFA9A802}">
      <dgm:prSet/>
      <dgm:spPr/>
      <dgm:t>
        <a:bodyPr/>
        <a:lstStyle/>
        <a:p>
          <a:endParaRPr lang="zh-CN" altLang="en-US"/>
        </a:p>
      </dgm:t>
    </dgm:pt>
    <dgm:pt modelId="{78944469-4628-47FC-AAEE-082736EEA10D}">
      <dgm:prSet/>
      <dgm:spPr/>
      <dgm:t>
        <a:bodyPr/>
        <a:lstStyle/>
        <a:p>
          <a:pPr rtl="0"/>
          <a:r>
            <a:rPr lang="zh-CN" b="1" dirty="0"/>
            <a:t>“风浪”：由风的作用而产生的波浪；</a:t>
          </a:r>
          <a:endParaRPr lang="zh-CN" dirty="0"/>
        </a:p>
      </dgm:t>
    </dgm:pt>
    <dgm:pt modelId="{EE642C03-5B7D-4F2A-8FE1-C347B92F755A}" type="parTrans" cxnId="{AFF2465B-004A-453D-B0AE-49C82956E96D}">
      <dgm:prSet/>
      <dgm:spPr/>
      <dgm:t>
        <a:bodyPr/>
        <a:lstStyle/>
        <a:p>
          <a:endParaRPr lang="zh-CN" altLang="en-US"/>
        </a:p>
      </dgm:t>
    </dgm:pt>
    <dgm:pt modelId="{0E485903-F9DD-4297-8578-25B3BC34CC06}" type="sibTrans" cxnId="{AFF2465B-004A-453D-B0AE-49C82956E96D}">
      <dgm:prSet/>
      <dgm:spPr/>
      <dgm:t>
        <a:bodyPr/>
        <a:lstStyle/>
        <a:p>
          <a:endParaRPr lang="zh-CN" altLang="en-US"/>
        </a:p>
      </dgm:t>
    </dgm:pt>
    <dgm:pt modelId="{ECE80B03-DFF0-4179-B312-F94FB8515004}">
      <dgm:prSet/>
      <dgm:spPr/>
      <dgm:t>
        <a:bodyPr/>
        <a:lstStyle/>
        <a:p>
          <a:pPr rtl="0"/>
          <a:r>
            <a:rPr lang="zh-CN" b="1" dirty="0"/>
            <a:t>“海啸”：因地震或风暴而产生的波浪；</a:t>
          </a:r>
          <a:endParaRPr lang="zh-CN" dirty="0"/>
        </a:p>
      </dgm:t>
    </dgm:pt>
    <dgm:pt modelId="{785E3FEF-7887-4890-8001-8D1F036CA0C5}" type="parTrans" cxnId="{E52C9BB7-42DB-47E6-8232-B8B113E2878B}">
      <dgm:prSet/>
      <dgm:spPr/>
      <dgm:t>
        <a:bodyPr/>
        <a:lstStyle/>
        <a:p>
          <a:endParaRPr lang="zh-CN" altLang="en-US"/>
        </a:p>
      </dgm:t>
    </dgm:pt>
    <dgm:pt modelId="{F2FC156C-639D-42CE-AA8E-249F5FD8D86C}" type="sibTrans" cxnId="{E52C9BB7-42DB-47E6-8232-B8B113E2878B}">
      <dgm:prSet/>
      <dgm:spPr/>
      <dgm:t>
        <a:bodyPr/>
        <a:lstStyle/>
        <a:p>
          <a:endParaRPr lang="zh-CN" altLang="en-US"/>
        </a:p>
      </dgm:t>
    </dgm:pt>
    <dgm:pt modelId="{1ACE3255-79BE-46E1-A649-68A11E280E43}">
      <dgm:prSet/>
      <dgm:spPr/>
      <dgm:t>
        <a:bodyPr/>
        <a:lstStyle/>
        <a:p>
          <a:pPr rtl="0"/>
          <a:r>
            <a:rPr lang="zh-CN" b="1" dirty="0"/>
            <a:t>“潮波”：由引潮力引起的波浪；</a:t>
          </a:r>
          <a:endParaRPr lang="zh-CN" dirty="0"/>
        </a:p>
      </dgm:t>
    </dgm:pt>
    <dgm:pt modelId="{9C44E187-E75D-4D46-B816-FE8C559BF4A4}" type="parTrans" cxnId="{45950BF2-A71D-4F92-A1D1-13C1F8996566}">
      <dgm:prSet/>
      <dgm:spPr/>
      <dgm:t>
        <a:bodyPr/>
        <a:lstStyle/>
        <a:p>
          <a:endParaRPr lang="zh-CN" altLang="en-US"/>
        </a:p>
      </dgm:t>
    </dgm:pt>
    <dgm:pt modelId="{B1C99FE8-4901-4262-A547-1ED16FD095F3}" type="sibTrans" cxnId="{45950BF2-A71D-4F92-A1D1-13C1F8996566}">
      <dgm:prSet/>
      <dgm:spPr/>
      <dgm:t>
        <a:bodyPr/>
        <a:lstStyle/>
        <a:p>
          <a:endParaRPr lang="zh-CN" altLang="en-US"/>
        </a:p>
      </dgm:t>
    </dgm:pt>
    <dgm:pt modelId="{378DBF5D-A989-443F-8FD9-443C2AC21278}">
      <dgm:prSet/>
      <dgm:spPr/>
      <dgm:t>
        <a:bodyPr/>
        <a:lstStyle/>
        <a:p>
          <a:pPr rtl="0"/>
          <a:r>
            <a:rPr lang="zh-CN" b="1" dirty="0"/>
            <a:t>“气压波”：由气压突变而产生的波浪；</a:t>
          </a:r>
          <a:endParaRPr lang="zh-CN" dirty="0"/>
        </a:p>
      </dgm:t>
    </dgm:pt>
    <dgm:pt modelId="{254C868C-D9C3-487C-AA0F-7F531C4E213E}" type="parTrans" cxnId="{6CD8B95D-B855-4E6B-A42C-9882B0D6F74F}">
      <dgm:prSet/>
      <dgm:spPr/>
      <dgm:t>
        <a:bodyPr/>
        <a:lstStyle/>
        <a:p>
          <a:endParaRPr lang="zh-CN" altLang="en-US"/>
        </a:p>
      </dgm:t>
    </dgm:pt>
    <dgm:pt modelId="{03E308DF-6657-47CA-99C5-B1C07C49705A}" type="sibTrans" cxnId="{6CD8B95D-B855-4E6B-A42C-9882B0D6F74F}">
      <dgm:prSet/>
      <dgm:spPr/>
      <dgm:t>
        <a:bodyPr/>
        <a:lstStyle/>
        <a:p>
          <a:endParaRPr lang="zh-CN" altLang="en-US"/>
        </a:p>
      </dgm:t>
    </dgm:pt>
    <dgm:pt modelId="{9FE5B2FA-6A6B-451B-B05C-4400BF494841}">
      <dgm:prSet/>
      <dgm:spPr/>
      <dgm:t>
        <a:bodyPr/>
        <a:lstStyle/>
        <a:p>
          <a:pPr rtl="0"/>
          <a:r>
            <a:rPr lang="zh-CN" b="1" dirty="0"/>
            <a:t>“船行波”：因船行作用而产生的波浪。</a:t>
          </a:r>
          <a:endParaRPr lang="zh-CN" dirty="0"/>
        </a:p>
      </dgm:t>
    </dgm:pt>
    <dgm:pt modelId="{C6C7461A-BB34-49E6-885D-EAF1EFF94F9C}" type="parTrans" cxnId="{A1FA6583-D2DF-4C71-B7B4-B541DC0CDD5D}">
      <dgm:prSet/>
      <dgm:spPr/>
      <dgm:t>
        <a:bodyPr/>
        <a:lstStyle/>
        <a:p>
          <a:endParaRPr lang="zh-CN" altLang="en-US"/>
        </a:p>
      </dgm:t>
    </dgm:pt>
    <dgm:pt modelId="{D829D772-2ABA-491C-80D6-8FDFBD626DDF}" type="sibTrans" cxnId="{A1FA6583-D2DF-4C71-B7B4-B541DC0CDD5D}">
      <dgm:prSet/>
      <dgm:spPr/>
      <dgm:t>
        <a:bodyPr/>
        <a:lstStyle/>
        <a:p>
          <a:endParaRPr lang="zh-CN" altLang="en-US"/>
        </a:p>
      </dgm:t>
    </dgm:pt>
    <dgm:pt modelId="{53BB3EE9-DA9B-457F-94BB-D40EE159C561}">
      <dgm:prSet/>
      <dgm:spPr/>
      <dgm:t>
        <a:bodyPr/>
        <a:lstStyle/>
        <a:p>
          <a:pPr rtl="0"/>
          <a:r>
            <a:rPr lang="zh-CN" b="1" dirty="0"/>
            <a:t>按波长和水深的相对关系分为：</a:t>
          </a:r>
          <a:endParaRPr lang="zh-CN" dirty="0"/>
        </a:p>
      </dgm:t>
    </dgm:pt>
    <dgm:pt modelId="{0CADCF5C-3A47-4E97-94B0-4A8DA94832C0}" type="parTrans" cxnId="{42D06F3B-721A-4B20-986B-77B890F73F98}">
      <dgm:prSet/>
      <dgm:spPr/>
      <dgm:t>
        <a:bodyPr/>
        <a:lstStyle/>
        <a:p>
          <a:endParaRPr lang="zh-CN" altLang="en-US"/>
        </a:p>
      </dgm:t>
    </dgm:pt>
    <dgm:pt modelId="{01FFF11F-7272-4BC0-8234-1E322269DBFB}" type="sibTrans" cxnId="{42D06F3B-721A-4B20-986B-77B890F73F98}">
      <dgm:prSet/>
      <dgm:spPr/>
      <dgm:t>
        <a:bodyPr/>
        <a:lstStyle/>
        <a:p>
          <a:endParaRPr lang="zh-CN" altLang="en-US"/>
        </a:p>
      </dgm:t>
    </dgm:pt>
    <dgm:pt modelId="{5C8F4E77-7DD0-4A43-9FBE-16359DF3789C}">
      <dgm:prSet/>
      <dgm:spPr/>
      <dgm:t>
        <a:bodyPr/>
        <a:lstStyle/>
        <a:p>
          <a:pPr rtl="0"/>
          <a:r>
            <a:rPr lang="zh-CN" b="1" dirty="0"/>
            <a:t>“深水波”（短波）</a:t>
          </a:r>
          <a:endParaRPr lang="zh-CN" dirty="0"/>
        </a:p>
      </dgm:t>
    </dgm:pt>
    <dgm:pt modelId="{0D3470AD-CCBD-46F8-8E7C-587E267F31AD}" type="parTrans" cxnId="{26E57236-9E0D-4786-B458-9ED4015761EF}">
      <dgm:prSet/>
      <dgm:spPr/>
      <dgm:t>
        <a:bodyPr/>
        <a:lstStyle/>
        <a:p>
          <a:endParaRPr lang="zh-CN" altLang="en-US"/>
        </a:p>
      </dgm:t>
    </dgm:pt>
    <dgm:pt modelId="{6950AC61-2632-44C6-AC01-7C5342228984}" type="sibTrans" cxnId="{26E57236-9E0D-4786-B458-9ED4015761EF}">
      <dgm:prSet/>
      <dgm:spPr/>
      <dgm:t>
        <a:bodyPr/>
        <a:lstStyle/>
        <a:p>
          <a:endParaRPr lang="zh-CN" altLang="en-US"/>
        </a:p>
      </dgm:t>
    </dgm:pt>
    <dgm:pt modelId="{1CE0E714-D28D-45F0-B8B5-A1C0F1556A92}">
      <dgm:prSet/>
      <dgm:spPr/>
      <dgm:t>
        <a:bodyPr/>
        <a:lstStyle/>
        <a:p>
          <a:pPr rtl="0"/>
          <a:r>
            <a:rPr lang="zh-CN" b="1" dirty="0"/>
            <a:t>“浅水波”（长波）</a:t>
          </a:r>
          <a:endParaRPr lang="zh-CN" dirty="0"/>
        </a:p>
      </dgm:t>
    </dgm:pt>
    <dgm:pt modelId="{430AAF3E-C60B-4E5D-97CD-AD347D90B0CB}" type="parTrans" cxnId="{16386D6E-DE4B-4F67-ADBC-27185F8A2347}">
      <dgm:prSet/>
      <dgm:spPr/>
      <dgm:t>
        <a:bodyPr/>
        <a:lstStyle/>
        <a:p>
          <a:endParaRPr lang="zh-CN" altLang="en-US"/>
        </a:p>
      </dgm:t>
    </dgm:pt>
    <dgm:pt modelId="{DCAFB26E-945C-49AE-BA8E-6BEBB07FA1C7}" type="sibTrans" cxnId="{16386D6E-DE4B-4F67-ADBC-27185F8A2347}">
      <dgm:prSet/>
      <dgm:spPr/>
      <dgm:t>
        <a:bodyPr/>
        <a:lstStyle/>
        <a:p>
          <a:endParaRPr lang="zh-CN" altLang="en-US"/>
        </a:p>
      </dgm:t>
    </dgm:pt>
    <dgm:pt modelId="{7E82EFE2-96BB-463D-A9E4-B3FDF0C1AA4F}">
      <dgm:prSet/>
      <dgm:spPr/>
      <dgm:t>
        <a:bodyPr/>
        <a:lstStyle/>
        <a:p>
          <a:pPr rtl="0"/>
          <a:r>
            <a:rPr lang="zh-CN" b="1" dirty="0"/>
            <a:t>按作用力的作用情况分为：</a:t>
          </a:r>
          <a:endParaRPr lang="zh-CN" dirty="0"/>
        </a:p>
      </dgm:t>
    </dgm:pt>
    <dgm:pt modelId="{E35AFE13-2970-474B-9CA2-82BDEABC3038}" type="parTrans" cxnId="{9E5ED9D7-86E2-49FF-BD57-0E97D7656397}">
      <dgm:prSet/>
      <dgm:spPr/>
      <dgm:t>
        <a:bodyPr/>
        <a:lstStyle/>
        <a:p>
          <a:endParaRPr lang="zh-CN" altLang="en-US"/>
        </a:p>
      </dgm:t>
    </dgm:pt>
    <dgm:pt modelId="{16FF05A2-AB7A-48A3-94E0-A0F3935A23EF}" type="sibTrans" cxnId="{9E5ED9D7-86E2-49FF-BD57-0E97D7656397}">
      <dgm:prSet/>
      <dgm:spPr/>
      <dgm:t>
        <a:bodyPr/>
        <a:lstStyle/>
        <a:p>
          <a:endParaRPr lang="zh-CN" altLang="en-US"/>
        </a:p>
      </dgm:t>
    </dgm:pt>
    <dgm:pt modelId="{B5D8DBDD-DF4F-40C6-82EC-5AB54B06F4AF}">
      <dgm:prSet/>
      <dgm:spPr/>
      <dgm:t>
        <a:bodyPr/>
        <a:lstStyle/>
        <a:p>
          <a:pPr rtl="0"/>
          <a:r>
            <a:rPr lang="zh-CN" b="1" dirty="0"/>
            <a:t>“强制波”</a:t>
          </a:r>
        </a:p>
      </dgm:t>
    </dgm:pt>
    <dgm:pt modelId="{5710A3B3-DB2C-45E5-A10A-A8AC417A1671}" type="parTrans" cxnId="{4CC3D5DC-C5B7-47F6-883A-AFB2F7C095D3}">
      <dgm:prSet/>
      <dgm:spPr/>
      <dgm:t>
        <a:bodyPr/>
        <a:lstStyle/>
        <a:p>
          <a:endParaRPr lang="zh-CN" altLang="en-US"/>
        </a:p>
      </dgm:t>
    </dgm:pt>
    <dgm:pt modelId="{E9DF180B-2B11-4DEF-806D-1BEB5E7AF177}" type="sibTrans" cxnId="{4CC3D5DC-C5B7-47F6-883A-AFB2F7C095D3}">
      <dgm:prSet/>
      <dgm:spPr/>
      <dgm:t>
        <a:bodyPr/>
        <a:lstStyle/>
        <a:p>
          <a:endParaRPr lang="zh-CN" altLang="en-US"/>
        </a:p>
      </dgm:t>
    </dgm:pt>
    <dgm:pt modelId="{D9C75F8F-D953-452E-9DAA-7A72FF5CD88F}">
      <dgm:prSet/>
      <dgm:spPr/>
      <dgm:t>
        <a:bodyPr/>
        <a:lstStyle/>
        <a:p>
          <a:pPr rtl="0"/>
          <a:r>
            <a:rPr lang="zh-CN" b="1" dirty="0"/>
            <a:t>“自由波”（余波）</a:t>
          </a:r>
          <a:endParaRPr lang="zh-CN" dirty="0"/>
        </a:p>
      </dgm:t>
    </dgm:pt>
    <dgm:pt modelId="{523FA65D-C8FF-4122-82DD-C661A1368897}" type="parTrans" cxnId="{E3EA0544-79DC-4A2F-A055-D0114597FB9E}">
      <dgm:prSet/>
      <dgm:spPr/>
      <dgm:t>
        <a:bodyPr/>
        <a:lstStyle/>
        <a:p>
          <a:endParaRPr lang="zh-CN" altLang="en-US"/>
        </a:p>
      </dgm:t>
    </dgm:pt>
    <dgm:pt modelId="{D9C028FE-2793-439E-869E-BEE7ABCE17E6}" type="sibTrans" cxnId="{E3EA0544-79DC-4A2F-A055-D0114597FB9E}">
      <dgm:prSet/>
      <dgm:spPr/>
      <dgm:t>
        <a:bodyPr/>
        <a:lstStyle/>
        <a:p>
          <a:endParaRPr lang="zh-CN" altLang="en-US"/>
        </a:p>
      </dgm:t>
    </dgm:pt>
    <dgm:pt modelId="{B09040DC-06D8-4FC7-B64A-1E5B26C525B2}" type="pres">
      <dgm:prSet presAssocID="{6C597EC4-983D-4B8F-B123-F045A195AC5F}" presName="linear" presStyleCnt="0">
        <dgm:presLayoutVars>
          <dgm:animLvl val="lvl"/>
          <dgm:resizeHandles val="exact"/>
        </dgm:presLayoutVars>
      </dgm:prSet>
      <dgm:spPr/>
    </dgm:pt>
    <dgm:pt modelId="{BD2A0A45-3A13-4F43-B796-679FE0E9B650}" type="pres">
      <dgm:prSet presAssocID="{2192D5C1-4371-4AE4-9E45-CFB5B8F0C598}" presName="parentText" presStyleLbl="node1" presStyleIdx="0" presStyleCnt="3">
        <dgm:presLayoutVars>
          <dgm:chMax val="0"/>
          <dgm:bulletEnabled val="1"/>
        </dgm:presLayoutVars>
      </dgm:prSet>
      <dgm:spPr/>
    </dgm:pt>
    <dgm:pt modelId="{E362AD51-D974-4B83-B85A-3EC7302C0179}" type="pres">
      <dgm:prSet presAssocID="{2192D5C1-4371-4AE4-9E45-CFB5B8F0C598}" presName="childText" presStyleLbl="revTx" presStyleIdx="0" presStyleCnt="3">
        <dgm:presLayoutVars>
          <dgm:bulletEnabled val="1"/>
        </dgm:presLayoutVars>
      </dgm:prSet>
      <dgm:spPr/>
    </dgm:pt>
    <dgm:pt modelId="{589A07E5-6813-4171-8F98-E04A28629388}" type="pres">
      <dgm:prSet presAssocID="{53BB3EE9-DA9B-457F-94BB-D40EE159C561}" presName="parentText" presStyleLbl="node1" presStyleIdx="1" presStyleCnt="3">
        <dgm:presLayoutVars>
          <dgm:chMax val="0"/>
          <dgm:bulletEnabled val="1"/>
        </dgm:presLayoutVars>
      </dgm:prSet>
      <dgm:spPr/>
    </dgm:pt>
    <dgm:pt modelId="{D33EF1D3-E1B2-4F16-984B-5E773C4DB4F6}" type="pres">
      <dgm:prSet presAssocID="{53BB3EE9-DA9B-457F-94BB-D40EE159C561}" presName="childText" presStyleLbl="revTx" presStyleIdx="1" presStyleCnt="3">
        <dgm:presLayoutVars>
          <dgm:bulletEnabled val="1"/>
        </dgm:presLayoutVars>
      </dgm:prSet>
      <dgm:spPr/>
    </dgm:pt>
    <dgm:pt modelId="{8C0D6710-A1B5-4680-8BDD-45E9A9F8445C}" type="pres">
      <dgm:prSet presAssocID="{7E82EFE2-96BB-463D-A9E4-B3FDF0C1AA4F}" presName="parentText" presStyleLbl="node1" presStyleIdx="2" presStyleCnt="3">
        <dgm:presLayoutVars>
          <dgm:chMax val="0"/>
          <dgm:bulletEnabled val="1"/>
        </dgm:presLayoutVars>
      </dgm:prSet>
      <dgm:spPr/>
    </dgm:pt>
    <dgm:pt modelId="{5D3FAFCC-D8D0-42F0-8F88-2917E6EB7794}" type="pres">
      <dgm:prSet presAssocID="{7E82EFE2-96BB-463D-A9E4-B3FDF0C1AA4F}" presName="childText" presStyleLbl="revTx" presStyleIdx="2" presStyleCnt="3">
        <dgm:presLayoutVars>
          <dgm:bulletEnabled val="1"/>
        </dgm:presLayoutVars>
      </dgm:prSet>
      <dgm:spPr/>
    </dgm:pt>
  </dgm:ptLst>
  <dgm:cxnLst>
    <dgm:cxn modelId="{57E21E17-FF81-42D7-9CD0-5584D739672D}" type="presOf" srcId="{53BB3EE9-DA9B-457F-94BB-D40EE159C561}" destId="{589A07E5-6813-4171-8F98-E04A28629388}" srcOrd="0" destOrd="0" presId="urn:microsoft.com/office/officeart/2005/8/layout/vList2"/>
    <dgm:cxn modelId="{21C65F18-01D6-4ED8-885E-EE379F0BC3DE}" type="presOf" srcId="{B5D8DBDD-DF4F-40C6-82EC-5AB54B06F4AF}" destId="{5D3FAFCC-D8D0-42F0-8F88-2917E6EB7794}" srcOrd="0" destOrd="0" presId="urn:microsoft.com/office/officeart/2005/8/layout/vList2"/>
    <dgm:cxn modelId="{CCCDE024-CB62-4E6C-81A8-D1D63E72B279}" type="presOf" srcId="{7E82EFE2-96BB-463D-A9E4-B3FDF0C1AA4F}" destId="{8C0D6710-A1B5-4680-8BDD-45E9A9F8445C}" srcOrd="0" destOrd="0" presId="urn:microsoft.com/office/officeart/2005/8/layout/vList2"/>
    <dgm:cxn modelId="{3BC9D529-1867-4A6F-BB50-5312F4E18A48}" type="presOf" srcId="{378DBF5D-A989-443F-8FD9-443C2AC21278}" destId="{E362AD51-D974-4B83-B85A-3EC7302C0179}" srcOrd="0" destOrd="3" presId="urn:microsoft.com/office/officeart/2005/8/layout/vList2"/>
    <dgm:cxn modelId="{AB66BC33-A7F2-422C-B2CF-A11C738E6243}" type="presOf" srcId="{2192D5C1-4371-4AE4-9E45-CFB5B8F0C598}" destId="{BD2A0A45-3A13-4F43-B796-679FE0E9B650}" srcOrd="0" destOrd="0" presId="urn:microsoft.com/office/officeart/2005/8/layout/vList2"/>
    <dgm:cxn modelId="{26E57236-9E0D-4786-B458-9ED4015761EF}" srcId="{53BB3EE9-DA9B-457F-94BB-D40EE159C561}" destId="{5C8F4E77-7DD0-4A43-9FBE-16359DF3789C}" srcOrd="0" destOrd="0" parTransId="{0D3470AD-CCBD-46F8-8E7C-587E267F31AD}" sibTransId="{6950AC61-2632-44C6-AC01-7C5342228984}"/>
    <dgm:cxn modelId="{42D06F3B-721A-4B20-986B-77B890F73F98}" srcId="{6C597EC4-983D-4B8F-B123-F045A195AC5F}" destId="{53BB3EE9-DA9B-457F-94BB-D40EE159C561}" srcOrd="1" destOrd="0" parTransId="{0CADCF5C-3A47-4E97-94B0-4A8DA94832C0}" sibTransId="{01FFF11F-7272-4BC0-8234-1E322269DBFB}"/>
    <dgm:cxn modelId="{AFF2465B-004A-453D-B0AE-49C82956E96D}" srcId="{2192D5C1-4371-4AE4-9E45-CFB5B8F0C598}" destId="{78944469-4628-47FC-AAEE-082736EEA10D}" srcOrd="0" destOrd="0" parTransId="{EE642C03-5B7D-4F2A-8FE1-C347B92F755A}" sibTransId="{0E485903-F9DD-4297-8578-25B3BC34CC06}"/>
    <dgm:cxn modelId="{6CD8B95D-B855-4E6B-A42C-9882B0D6F74F}" srcId="{2192D5C1-4371-4AE4-9E45-CFB5B8F0C598}" destId="{378DBF5D-A989-443F-8FD9-443C2AC21278}" srcOrd="3" destOrd="0" parTransId="{254C868C-D9C3-487C-AA0F-7F531C4E213E}" sibTransId="{03E308DF-6657-47CA-99C5-B1C07C49705A}"/>
    <dgm:cxn modelId="{C5A4D161-B805-49A6-B4E9-2B752CBED4BF}" type="presOf" srcId="{ECE80B03-DFF0-4179-B312-F94FB8515004}" destId="{E362AD51-D974-4B83-B85A-3EC7302C0179}" srcOrd="0" destOrd="1" presId="urn:microsoft.com/office/officeart/2005/8/layout/vList2"/>
    <dgm:cxn modelId="{E3EA0544-79DC-4A2F-A055-D0114597FB9E}" srcId="{7E82EFE2-96BB-463D-A9E4-B3FDF0C1AA4F}" destId="{D9C75F8F-D953-452E-9DAA-7A72FF5CD88F}" srcOrd="1" destOrd="0" parTransId="{523FA65D-C8FF-4122-82DD-C661A1368897}" sibTransId="{D9C028FE-2793-439E-869E-BEE7ABCE17E6}"/>
    <dgm:cxn modelId="{16386D6E-DE4B-4F67-ADBC-27185F8A2347}" srcId="{53BB3EE9-DA9B-457F-94BB-D40EE159C561}" destId="{1CE0E714-D28D-45F0-B8B5-A1C0F1556A92}" srcOrd="1" destOrd="0" parTransId="{430AAF3E-C60B-4E5D-97CD-AD347D90B0CB}" sibTransId="{DCAFB26E-945C-49AE-BA8E-6BEBB07FA1C7}"/>
    <dgm:cxn modelId="{15B9B970-EB0D-4DCB-8939-A07CDC783EE1}" type="presOf" srcId="{1ACE3255-79BE-46E1-A649-68A11E280E43}" destId="{E362AD51-D974-4B83-B85A-3EC7302C0179}" srcOrd="0" destOrd="2" presId="urn:microsoft.com/office/officeart/2005/8/layout/vList2"/>
    <dgm:cxn modelId="{D9A05974-6AB3-4815-AE0D-9FEF6A4E013C}" type="presOf" srcId="{6C597EC4-983D-4B8F-B123-F045A195AC5F}" destId="{B09040DC-06D8-4FC7-B64A-1E5B26C525B2}" srcOrd="0" destOrd="0" presId="urn:microsoft.com/office/officeart/2005/8/layout/vList2"/>
    <dgm:cxn modelId="{C3BBC778-D13E-42A0-A1CE-A16ECFEE4A7D}" type="presOf" srcId="{5C8F4E77-7DD0-4A43-9FBE-16359DF3789C}" destId="{D33EF1D3-E1B2-4F16-984B-5E773C4DB4F6}" srcOrd="0" destOrd="0" presId="urn:microsoft.com/office/officeart/2005/8/layout/vList2"/>
    <dgm:cxn modelId="{A1FA6583-D2DF-4C71-B7B4-B541DC0CDD5D}" srcId="{2192D5C1-4371-4AE4-9E45-CFB5B8F0C598}" destId="{9FE5B2FA-6A6B-451B-B05C-4400BF494841}" srcOrd="4" destOrd="0" parTransId="{C6C7461A-BB34-49E6-885D-EAF1EFF94F9C}" sibTransId="{D829D772-2ABA-491C-80D6-8FDFBD626DDF}"/>
    <dgm:cxn modelId="{57C6C4B0-3B99-4FBF-8B0A-E8DDDFA9A802}" srcId="{6C597EC4-983D-4B8F-B123-F045A195AC5F}" destId="{2192D5C1-4371-4AE4-9E45-CFB5B8F0C598}" srcOrd="0" destOrd="0" parTransId="{6472F4C7-19CA-40D2-B6A8-4F3281F62F6F}" sibTransId="{94E7A84D-A807-4AC7-AC61-D9C2A0E82C13}"/>
    <dgm:cxn modelId="{6C1E1AB7-08C4-4451-AD39-A9D24BC48EB6}" type="presOf" srcId="{1CE0E714-D28D-45F0-B8B5-A1C0F1556A92}" destId="{D33EF1D3-E1B2-4F16-984B-5E773C4DB4F6}" srcOrd="0" destOrd="1" presId="urn:microsoft.com/office/officeart/2005/8/layout/vList2"/>
    <dgm:cxn modelId="{E52C9BB7-42DB-47E6-8232-B8B113E2878B}" srcId="{2192D5C1-4371-4AE4-9E45-CFB5B8F0C598}" destId="{ECE80B03-DFF0-4179-B312-F94FB8515004}" srcOrd="1" destOrd="0" parTransId="{785E3FEF-7887-4890-8001-8D1F036CA0C5}" sibTransId="{F2FC156C-639D-42CE-AA8E-249F5FD8D86C}"/>
    <dgm:cxn modelId="{9E5ED9D7-86E2-49FF-BD57-0E97D7656397}" srcId="{6C597EC4-983D-4B8F-B123-F045A195AC5F}" destId="{7E82EFE2-96BB-463D-A9E4-B3FDF0C1AA4F}" srcOrd="2" destOrd="0" parTransId="{E35AFE13-2970-474B-9CA2-82BDEABC3038}" sibTransId="{16FF05A2-AB7A-48A3-94E0-A0F3935A23EF}"/>
    <dgm:cxn modelId="{4CC3D5DC-C5B7-47F6-883A-AFB2F7C095D3}" srcId="{7E82EFE2-96BB-463D-A9E4-B3FDF0C1AA4F}" destId="{B5D8DBDD-DF4F-40C6-82EC-5AB54B06F4AF}" srcOrd="0" destOrd="0" parTransId="{5710A3B3-DB2C-45E5-A10A-A8AC417A1671}" sibTransId="{E9DF180B-2B11-4DEF-806D-1BEB5E7AF177}"/>
    <dgm:cxn modelId="{91CBB9E5-894E-4CED-9CD8-288D129739EC}" type="presOf" srcId="{9FE5B2FA-6A6B-451B-B05C-4400BF494841}" destId="{E362AD51-D974-4B83-B85A-3EC7302C0179}" srcOrd="0" destOrd="4" presId="urn:microsoft.com/office/officeart/2005/8/layout/vList2"/>
    <dgm:cxn modelId="{45950BF2-A71D-4F92-A1D1-13C1F8996566}" srcId="{2192D5C1-4371-4AE4-9E45-CFB5B8F0C598}" destId="{1ACE3255-79BE-46E1-A649-68A11E280E43}" srcOrd="2" destOrd="0" parTransId="{9C44E187-E75D-4D46-B816-FE8C559BF4A4}" sibTransId="{B1C99FE8-4901-4262-A547-1ED16FD095F3}"/>
    <dgm:cxn modelId="{65352FFC-35A0-4820-8EAD-6B9E436A1422}" type="presOf" srcId="{D9C75F8F-D953-452E-9DAA-7A72FF5CD88F}" destId="{5D3FAFCC-D8D0-42F0-8F88-2917E6EB7794}" srcOrd="0" destOrd="1" presId="urn:microsoft.com/office/officeart/2005/8/layout/vList2"/>
    <dgm:cxn modelId="{0BB280FE-57CC-4460-A3B8-49092610A719}" type="presOf" srcId="{78944469-4628-47FC-AAEE-082736EEA10D}" destId="{E362AD51-D974-4B83-B85A-3EC7302C0179}" srcOrd="0" destOrd="0" presId="urn:microsoft.com/office/officeart/2005/8/layout/vList2"/>
    <dgm:cxn modelId="{6D87ABC9-5F38-45CC-B102-D06AE49EA645}" type="presParOf" srcId="{B09040DC-06D8-4FC7-B64A-1E5B26C525B2}" destId="{BD2A0A45-3A13-4F43-B796-679FE0E9B650}" srcOrd="0" destOrd="0" presId="urn:microsoft.com/office/officeart/2005/8/layout/vList2"/>
    <dgm:cxn modelId="{92D9A498-F507-4783-8437-AB4FF25252EC}" type="presParOf" srcId="{B09040DC-06D8-4FC7-B64A-1E5B26C525B2}" destId="{E362AD51-D974-4B83-B85A-3EC7302C0179}" srcOrd="1" destOrd="0" presId="urn:microsoft.com/office/officeart/2005/8/layout/vList2"/>
    <dgm:cxn modelId="{6025578B-1B81-4DCC-A0B9-7121D238C5D4}" type="presParOf" srcId="{B09040DC-06D8-4FC7-B64A-1E5B26C525B2}" destId="{589A07E5-6813-4171-8F98-E04A28629388}" srcOrd="2" destOrd="0" presId="urn:microsoft.com/office/officeart/2005/8/layout/vList2"/>
    <dgm:cxn modelId="{21ED659E-D97E-4AE9-889E-D88F56FBA540}" type="presParOf" srcId="{B09040DC-06D8-4FC7-B64A-1E5B26C525B2}" destId="{D33EF1D3-E1B2-4F16-984B-5E773C4DB4F6}" srcOrd="3" destOrd="0" presId="urn:microsoft.com/office/officeart/2005/8/layout/vList2"/>
    <dgm:cxn modelId="{6190FAF6-4F9E-4680-8E30-6215FEFA3539}" type="presParOf" srcId="{B09040DC-06D8-4FC7-B64A-1E5B26C525B2}" destId="{8C0D6710-A1B5-4680-8BDD-45E9A9F8445C}" srcOrd="4" destOrd="0" presId="urn:microsoft.com/office/officeart/2005/8/layout/vList2"/>
    <dgm:cxn modelId="{D305A8F4-1EE3-4F6B-9529-951AF7C42B47}" type="presParOf" srcId="{B09040DC-06D8-4FC7-B64A-1E5B26C525B2}" destId="{5D3FAFCC-D8D0-42F0-8F88-2917E6EB7794}" srcOrd="5"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65A14A47-97A4-40FE-BCE1-0D7E3C649089}" type="doc">
      <dgm:prSet loTypeId="urn:microsoft.com/office/officeart/2005/8/layout/list1" loCatId="list" qsTypeId="urn:microsoft.com/office/officeart/2005/8/quickstyle/3d2" qsCatId="3D" csTypeId="urn:microsoft.com/office/officeart/2005/8/colors/accent1_2" csCatId="accent1" phldr="1"/>
      <dgm:spPr/>
      <dgm:t>
        <a:bodyPr/>
        <a:lstStyle/>
        <a:p>
          <a:endParaRPr lang="zh-CN" altLang="en-US"/>
        </a:p>
      </dgm:t>
    </dgm:pt>
    <dgm:pt modelId="{FCECA6C1-6ADA-4B6B-9B02-AF19738C182C}">
      <dgm:prSet/>
      <dgm:spPr/>
      <dgm:t>
        <a:bodyPr/>
        <a:lstStyle/>
        <a:p>
          <a:pPr rtl="0"/>
          <a:r>
            <a:rPr lang="en-US" altLang="zh-CN" b="1" dirty="0"/>
            <a:t>1. </a:t>
          </a:r>
          <a:r>
            <a:rPr lang="zh-CN" altLang="en-US" b="1" dirty="0"/>
            <a:t>洋流的定义：</a:t>
          </a:r>
          <a:endParaRPr lang="en-US" altLang="zh-CN" b="1" dirty="0"/>
        </a:p>
      </dgm:t>
    </dgm:pt>
    <dgm:pt modelId="{72FF67C2-0885-42B6-A21E-D5C0C03B81F6}" type="parTrans" cxnId="{260CC7A0-EA70-442F-9380-9901F72BEB8D}">
      <dgm:prSet/>
      <dgm:spPr/>
      <dgm:t>
        <a:bodyPr/>
        <a:lstStyle/>
        <a:p>
          <a:endParaRPr lang="zh-CN" altLang="en-US" b="1"/>
        </a:p>
      </dgm:t>
    </dgm:pt>
    <dgm:pt modelId="{0E991A09-BB5D-407E-84F0-D7CFE08F816C}" type="sibTrans" cxnId="{260CC7A0-EA70-442F-9380-9901F72BEB8D}">
      <dgm:prSet/>
      <dgm:spPr/>
      <dgm:t>
        <a:bodyPr/>
        <a:lstStyle/>
        <a:p>
          <a:endParaRPr lang="zh-CN" altLang="en-US" b="1"/>
        </a:p>
      </dgm:t>
    </dgm:pt>
    <dgm:pt modelId="{A0EB91B1-4414-4846-8364-7A5FAA70B620}">
      <dgm:prSet/>
      <dgm:spPr/>
      <dgm:t>
        <a:bodyPr/>
        <a:lstStyle/>
        <a:p>
          <a:pPr rtl="0"/>
          <a:r>
            <a:rPr lang="en-US" altLang="zh-CN" b="1" dirty="0"/>
            <a:t>2. </a:t>
          </a:r>
          <a:r>
            <a:rPr lang="zh-CN" altLang="en-US" b="1" dirty="0"/>
            <a:t>洋流的主要动力：</a:t>
          </a:r>
        </a:p>
      </dgm:t>
    </dgm:pt>
    <dgm:pt modelId="{44F81D5E-ADE2-42D7-AB6C-FFE3FB326C73}" type="parTrans" cxnId="{A1872E9E-C7AD-45BA-8E5B-0D8DEA4457EB}">
      <dgm:prSet/>
      <dgm:spPr/>
      <dgm:t>
        <a:bodyPr/>
        <a:lstStyle/>
        <a:p>
          <a:endParaRPr lang="zh-CN" altLang="en-US" b="1"/>
        </a:p>
      </dgm:t>
    </dgm:pt>
    <dgm:pt modelId="{9F15215B-A9DE-443C-AB68-248E1BBE2165}" type="sibTrans" cxnId="{A1872E9E-C7AD-45BA-8E5B-0D8DEA4457EB}">
      <dgm:prSet/>
      <dgm:spPr/>
      <dgm:t>
        <a:bodyPr/>
        <a:lstStyle/>
        <a:p>
          <a:endParaRPr lang="zh-CN" altLang="en-US" b="1"/>
        </a:p>
      </dgm:t>
    </dgm:pt>
    <dgm:pt modelId="{72B3A666-5A2E-45DE-9174-01ABF0B1816E}">
      <dgm:prSet/>
      <dgm:spPr/>
      <dgm:t>
        <a:bodyPr/>
        <a:lstStyle/>
        <a:p>
          <a:pPr rtl="0"/>
          <a:r>
            <a:rPr lang="zh-CN" altLang="en-US" b="1"/>
            <a:t>风力</a:t>
          </a:r>
          <a:endParaRPr lang="zh-CN" altLang="en-US" b="1" dirty="0"/>
        </a:p>
      </dgm:t>
    </dgm:pt>
    <dgm:pt modelId="{7032359A-E34C-48A5-B2BC-18D5DE5A3BE1}" type="parTrans" cxnId="{EC46501C-0618-4FA7-8516-F7E7CBA1B4AF}">
      <dgm:prSet/>
      <dgm:spPr/>
      <dgm:t>
        <a:bodyPr/>
        <a:lstStyle/>
        <a:p>
          <a:endParaRPr lang="zh-CN" altLang="en-US" b="1"/>
        </a:p>
      </dgm:t>
    </dgm:pt>
    <dgm:pt modelId="{762826F8-F60B-4DCA-B283-8DBB816C1AD3}" type="sibTrans" cxnId="{EC46501C-0618-4FA7-8516-F7E7CBA1B4AF}">
      <dgm:prSet/>
      <dgm:spPr/>
      <dgm:t>
        <a:bodyPr/>
        <a:lstStyle/>
        <a:p>
          <a:endParaRPr lang="zh-CN" altLang="en-US" b="1"/>
        </a:p>
      </dgm:t>
    </dgm:pt>
    <dgm:pt modelId="{99AEB43B-AD88-497F-85B1-DC64C0A0EDCC}">
      <dgm:prSet/>
      <dgm:spPr/>
      <dgm:t>
        <a:bodyPr/>
        <a:lstStyle/>
        <a:p>
          <a:pPr rtl="0"/>
          <a:r>
            <a:rPr lang="zh-CN" altLang="en-US" b="1" dirty="0"/>
            <a:t>地球偏转力</a:t>
          </a:r>
        </a:p>
      </dgm:t>
    </dgm:pt>
    <dgm:pt modelId="{DFC208BC-C9BE-4FD3-BF8E-D472E318A9CD}" type="parTrans" cxnId="{AAA6B27D-87DA-4731-AB43-D2E277F4B6D9}">
      <dgm:prSet/>
      <dgm:spPr/>
      <dgm:t>
        <a:bodyPr/>
        <a:lstStyle/>
        <a:p>
          <a:endParaRPr lang="zh-CN" altLang="en-US" b="1"/>
        </a:p>
      </dgm:t>
    </dgm:pt>
    <dgm:pt modelId="{A49A4824-4C84-451A-A4D7-5689786CFFE4}" type="sibTrans" cxnId="{AAA6B27D-87DA-4731-AB43-D2E277F4B6D9}">
      <dgm:prSet/>
      <dgm:spPr/>
      <dgm:t>
        <a:bodyPr/>
        <a:lstStyle/>
        <a:p>
          <a:endParaRPr lang="zh-CN" altLang="en-US" b="1"/>
        </a:p>
      </dgm:t>
    </dgm:pt>
    <dgm:pt modelId="{39B7A672-7DC2-420C-843C-BB8E170B8262}">
      <dgm:prSet/>
      <dgm:spPr/>
      <dgm:t>
        <a:bodyPr/>
        <a:lstStyle/>
        <a:p>
          <a:pPr rtl="0"/>
          <a:r>
            <a:rPr lang="zh-CN" altLang="en-US" b="1" dirty="0"/>
            <a:t>海陆分布</a:t>
          </a:r>
        </a:p>
      </dgm:t>
    </dgm:pt>
    <dgm:pt modelId="{3EEDCDD9-E0EF-40AB-A8B5-DE0F05D3D352}" type="parTrans" cxnId="{CF94612D-A17B-400E-ACFE-163B7D0E1903}">
      <dgm:prSet/>
      <dgm:spPr/>
      <dgm:t>
        <a:bodyPr/>
        <a:lstStyle/>
        <a:p>
          <a:endParaRPr lang="zh-CN" altLang="en-US" b="1"/>
        </a:p>
      </dgm:t>
    </dgm:pt>
    <dgm:pt modelId="{DEC4DDE9-4CD4-42E2-A929-F88355697BA8}" type="sibTrans" cxnId="{CF94612D-A17B-400E-ACFE-163B7D0E1903}">
      <dgm:prSet/>
      <dgm:spPr/>
      <dgm:t>
        <a:bodyPr/>
        <a:lstStyle/>
        <a:p>
          <a:endParaRPr lang="zh-CN" altLang="en-US" b="1"/>
        </a:p>
      </dgm:t>
    </dgm:pt>
    <dgm:pt modelId="{539C7D35-3AC8-43BA-8862-068A799DCF3D}">
      <dgm:prSet/>
      <dgm:spPr/>
      <dgm:t>
        <a:bodyPr/>
        <a:lstStyle/>
        <a:p>
          <a:pPr rtl="0"/>
          <a:r>
            <a:rPr lang="zh-CN" altLang="en-US" b="1" dirty="0"/>
            <a:t>海底起伏</a:t>
          </a:r>
        </a:p>
      </dgm:t>
    </dgm:pt>
    <dgm:pt modelId="{5EE26CA1-7DAD-486A-A49D-C9354A9B8E8D}" type="parTrans" cxnId="{C9AE759E-8920-49B6-90E2-48A76AF9C858}">
      <dgm:prSet/>
      <dgm:spPr/>
      <dgm:t>
        <a:bodyPr/>
        <a:lstStyle/>
        <a:p>
          <a:endParaRPr lang="zh-CN" altLang="en-US" b="1"/>
        </a:p>
      </dgm:t>
    </dgm:pt>
    <dgm:pt modelId="{3B1312E8-4C42-47FE-9EE8-BECE7E4A22F9}" type="sibTrans" cxnId="{C9AE759E-8920-49B6-90E2-48A76AF9C858}">
      <dgm:prSet/>
      <dgm:spPr/>
      <dgm:t>
        <a:bodyPr/>
        <a:lstStyle/>
        <a:p>
          <a:endParaRPr lang="zh-CN" altLang="en-US" b="1"/>
        </a:p>
      </dgm:t>
    </dgm:pt>
    <dgm:pt modelId="{ECB426C0-C8BB-455B-9214-F44067488260}">
      <dgm:prSet/>
      <dgm:spPr/>
      <dgm:t>
        <a:bodyPr/>
        <a:lstStyle/>
        <a:p>
          <a:pPr rtl="0"/>
          <a:r>
            <a:rPr lang="zh-CN" altLang="en-US" b="1" dirty="0"/>
            <a:t>海水沿着一定的方向有规律的水平流动。</a:t>
          </a:r>
        </a:p>
      </dgm:t>
    </dgm:pt>
    <dgm:pt modelId="{DAE89A44-30F9-462D-820B-E9FEC0B09AA9}" type="parTrans" cxnId="{AC6C3B88-4188-40BC-B7D7-BB0B66C8E228}">
      <dgm:prSet/>
      <dgm:spPr/>
      <dgm:t>
        <a:bodyPr/>
        <a:lstStyle/>
        <a:p>
          <a:endParaRPr lang="zh-CN" altLang="en-US" b="1"/>
        </a:p>
      </dgm:t>
    </dgm:pt>
    <dgm:pt modelId="{8551D26A-51E5-4ADD-914A-B5F3956975A2}" type="sibTrans" cxnId="{AC6C3B88-4188-40BC-B7D7-BB0B66C8E228}">
      <dgm:prSet/>
      <dgm:spPr/>
      <dgm:t>
        <a:bodyPr/>
        <a:lstStyle/>
        <a:p>
          <a:endParaRPr lang="zh-CN" altLang="en-US" b="1"/>
        </a:p>
      </dgm:t>
    </dgm:pt>
    <dgm:pt modelId="{B4B936D3-7607-44BD-BF63-E9663EE402A1}" type="pres">
      <dgm:prSet presAssocID="{65A14A47-97A4-40FE-BCE1-0D7E3C649089}" presName="linear" presStyleCnt="0">
        <dgm:presLayoutVars>
          <dgm:dir/>
          <dgm:animLvl val="lvl"/>
          <dgm:resizeHandles val="exact"/>
        </dgm:presLayoutVars>
      </dgm:prSet>
      <dgm:spPr/>
    </dgm:pt>
    <dgm:pt modelId="{47FCE1CF-0C8C-4ABC-84A5-491688EA9E26}" type="pres">
      <dgm:prSet presAssocID="{FCECA6C1-6ADA-4B6B-9B02-AF19738C182C}" presName="parentLin" presStyleCnt="0"/>
      <dgm:spPr/>
    </dgm:pt>
    <dgm:pt modelId="{0EE04F9D-63DD-4852-89F6-C884EDF15F72}" type="pres">
      <dgm:prSet presAssocID="{FCECA6C1-6ADA-4B6B-9B02-AF19738C182C}" presName="parentLeftMargin" presStyleLbl="node1" presStyleIdx="0" presStyleCnt="2"/>
      <dgm:spPr/>
    </dgm:pt>
    <dgm:pt modelId="{75ADBDFC-FCB3-42B7-9C49-7FF72EBCED21}" type="pres">
      <dgm:prSet presAssocID="{FCECA6C1-6ADA-4B6B-9B02-AF19738C182C}" presName="parentText" presStyleLbl="node1" presStyleIdx="0" presStyleCnt="2">
        <dgm:presLayoutVars>
          <dgm:chMax val="0"/>
          <dgm:bulletEnabled val="1"/>
        </dgm:presLayoutVars>
      </dgm:prSet>
      <dgm:spPr/>
    </dgm:pt>
    <dgm:pt modelId="{83F5D188-BAB2-485D-9599-ED8FB67DFFA2}" type="pres">
      <dgm:prSet presAssocID="{FCECA6C1-6ADA-4B6B-9B02-AF19738C182C}" presName="negativeSpace" presStyleCnt="0"/>
      <dgm:spPr/>
    </dgm:pt>
    <dgm:pt modelId="{AA6DDF4E-C6AC-4D95-B8CB-0C32AAA0ABF8}" type="pres">
      <dgm:prSet presAssocID="{FCECA6C1-6ADA-4B6B-9B02-AF19738C182C}" presName="childText" presStyleLbl="conFgAcc1" presStyleIdx="0" presStyleCnt="2">
        <dgm:presLayoutVars>
          <dgm:bulletEnabled val="1"/>
        </dgm:presLayoutVars>
      </dgm:prSet>
      <dgm:spPr/>
    </dgm:pt>
    <dgm:pt modelId="{A8B51A85-A871-4DD0-B94E-72DC1226682F}" type="pres">
      <dgm:prSet presAssocID="{0E991A09-BB5D-407E-84F0-D7CFE08F816C}" presName="spaceBetweenRectangles" presStyleCnt="0"/>
      <dgm:spPr/>
    </dgm:pt>
    <dgm:pt modelId="{7BF5527A-377A-4E2D-89D1-FBC46C23C5DA}" type="pres">
      <dgm:prSet presAssocID="{A0EB91B1-4414-4846-8364-7A5FAA70B620}" presName="parentLin" presStyleCnt="0"/>
      <dgm:spPr/>
    </dgm:pt>
    <dgm:pt modelId="{39B4F86C-3F2C-44EB-AA08-CF75BDFB0C82}" type="pres">
      <dgm:prSet presAssocID="{A0EB91B1-4414-4846-8364-7A5FAA70B620}" presName="parentLeftMargin" presStyleLbl="node1" presStyleIdx="0" presStyleCnt="2"/>
      <dgm:spPr/>
    </dgm:pt>
    <dgm:pt modelId="{32DC7B68-3B14-4646-8B22-B3FECACB07D2}" type="pres">
      <dgm:prSet presAssocID="{A0EB91B1-4414-4846-8364-7A5FAA70B620}" presName="parentText" presStyleLbl="node1" presStyleIdx="1" presStyleCnt="2">
        <dgm:presLayoutVars>
          <dgm:chMax val="0"/>
          <dgm:bulletEnabled val="1"/>
        </dgm:presLayoutVars>
      </dgm:prSet>
      <dgm:spPr/>
    </dgm:pt>
    <dgm:pt modelId="{6BA8580E-49E0-4231-B41A-716A3CE8F91B}" type="pres">
      <dgm:prSet presAssocID="{A0EB91B1-4414-4846-8364-7A5FAA70B620}" presName="negativeSpace" presStyleCnt="0"/>
      <dgm:spPr/>
    </dgm:pt>
    <dgm:pt modelId="{5CE0EC29-A0DF-4B4C-9B0F-12D44242DBD4}" type="pres">
      <dgm:prSet presAssocID="{A0EB91B1-4414-4846-8364-7A5FAA70B620}" presName="childText" presStyleLbl="conFgAcc1" presStyleIdx="1" presStyleCnt="2">
        <dgm:presLayoutVars>
          <dgm:bulletEnabled val="1"/>
        </dgm:presLayoutVars>
      </dgm:prSet>
      <dgm:spPr/>
    </dgm:pt>
  </dgm:ptLst>
  <dgm:cxnLst>
    <dgm:cxn modelId="{EC46501C-0618-4FA7-8516-F7E7CBA1B4AF}" srcId="{A0EB91B1-4414-4846-8364-7A5FAA70B620}" destId="{72B3A666-5A2E-45DE-9174-01ABF0B1816E}" srcOrd="0" destOrd="0" parTransId="{7032359A-E34C-48A5-B2BC-18D5DE5A3BE1}" sibTransId="{762826F8-F60B-4DCA-B283-8DBB816C1AD3}"/>
    <dgm:cxn modelId="{F0FD7B22-21EC-44FB-9DC8-4049FF039C35}" type="presOf" srcId="{39B7A672-7DC2-420C-843C-BB8E170B8262}" destId="{5CE0EC29-A0DF-4B4C-9B0F-12D44242DBD4}" srcOrd="0" destOrd="2" presId="urn:microsoft.com/office/officeart/2005/8/layout/list1"/>
    <dgm:cxn modelId="{CF94612D-A17B-400E-ACFE-163B7D0E1903}" srcId="{A0EB91B1-4414-4846-8364-7A5FAA70B620}" destId="{39B7A672-7DC2-420C-843C-BB8E170B8262}" srcOrd="2" destOrd="0" parTransId="{3EEDCDD9-E0EF-40AB-A8B5-DE0F05D3D352}" sibTransId="{DEC4DDE9-4CD4-42E2-A929-F88355697BA8}"/>
    <dgm:cxn modelId="{5254C665-459E-4330-AFBC-97AB24B22D54}" type="presOf" srcId="{FCECA6C1-6ADA-4B6B-9B02-AF19738C182C}" destId="{0EE04F9D-63DD-4852-89F6-C884EDF15F72}" srcOrd="0" destOrd="0" presId="urn:microsoft.com/office/officeart/2005/8/layout/list1"/>
    <dgm:cxn modelId="{51DCD246-64CF-451B-AD52-E378D5E8DDCA}" type="presOf" srcId="{99AEB43B-AD88-497F-85B1-DC64C0A0EDCC}" destId="{5CE0EC29-A0DF-4B4C-9B0F-12D44242DBD4}" srcOrd="0" destOrd="1" presId="urn:microsoft.com/office/officeart/2005/8/layout/list1"/>
    <dgm:cxn modelId="{AAA6B27D-87DA-4731-AB43-D2E277F4B6D9}" srcId="{A0EB91B1-4414-4846-8364-7A5FAA70B620}" destId="{99AEB43B-AD88-497F-85B1-DC64C0A0EDCC}" srcOrd="1" destOrd="0" parTransId="{DFC208BC-C9BE-4FD3-BF8E-D472E318A9CD}" sibTransId="{A49A4824-4C84-451A-A4D7-5689786CFFE4}"/>
    <dgm:cxn modelId="{0F178C7F-45BE-4157-866A-E807847E4DC9}" type="presOf" srcId="{ECB426C0-C8BB-455B-9214-F44067488260}" destId="{AA6DDF4E-C6AC-4D95-B8CB-0C32AAA0ABF8}" srcOrd="0" destOrd="0" presId="urn:microsoft.com/office/officeart/2005/8/layout/list1"/>
    <dgm:cxn modelId="{03043081-9541-4C12-AC36-CCD9852BC30D}" type="presOf" srcId="{65A14A47-97A4-40FE-BCE1-0D7E3C649089}" destId="{B4B936D3-7607-44BD-BF63-E9663EE402A1}" srcOrd="0" destOrd="0" presId="urn:microsoft.com/office/officeart/2005/8/layout/list1"/>
    <dgm:cxn modelId="{AC6C3B88-4188-40BC-B7D7-BB0B66C8E228}" srcId="{FCECA6C1-6ADA-4B6B-9B02-AF19738C182C}" destId="{ECB426C0-C8BB-455B-9214-F44067488260}" srcOrd="0" destOrd="0" parTransId="{DAE89A44-30F9-462D-820B-E9FEC0B09AA9}" sibTransId="{8551D26A-51E5-4ADD-914A-B5F3956975A2}"/>
    <dgm:cxn modelId="{A8620597-BBF9-4747-968C-57B4D7B5E88F}" type="presOf" srcId="{A0EB91B1-4414-4846-8364-7A5FAA70B620}" destId="{32DC7B68-3B14-4646-8B22-B3FECACB07D2}" srcOrd="1" destOrd="0" presId="urn:microsoft.com/office/officeart/2005/8/layout/list1"/>
    <dgm:cxn modelId="{BEF2D69C-8830-4FCB-B115-C9327DAC59E1}" type="presOf" srcId="{FCECA6C1-6ADA-4B6B-9B02-AF19738C182C}" destId="{75ADBDFC-FCB3-42B7-9C49-7FF72EBCED21}" srcOrd="1" destOrd="0" presId="urn:microsoft.com/office/officeart/2005/8/layout/list1"/>
    <dgm:cxn modelId="{A1872E9E-C7AD-45BA-8E5B-0D8DEA4457EB}" srcId="{65A14A47-97A4-40FE-BCE1-0D7E3C649089}" destId="{A0EB91B1-4414-4846-8364-7A5FAA70B620}" srcOrd="1" destOrd="0" parTransId="{44F81D5E-ADE2-42D7-AB6C-FFE3FB326C73}" sibTransId="{9F15215B-A9DE-443C-AB68-248E1BBE2165}"/>
    <dgm:cxn modelId="{C9AE759E-8920-49B6-90E2-48A76AF9C858}" srcId="{A0EB91B1-4414-4846-8364-7A5FAA70B620}" destId="{539C7D35-3AC8-43BA-8862-068A799DCF3D}" srcOrd="3" destOrd="0" parTransId="{5EE26CA1-7DAD-486A-A49D-C9354A9B8E8D}" sibTransId="{3B1312E8-4C42-47FE-9EE8-BECE7E4A22F9}"/>
    <dgm:cxn modelId="{260CC7A0-EA70-442F-9380-9901F72BEB8D}" srcId="{65A14A47-97A4-40FE-BCE1-0D7E3C649089}" destId="{FCECA6C1-6ADA-4B6B-9B02-AF19738C182C}" srcOrd="0" destOrd="0" parTransId="{72FF67C2-0885-42B6-A21E-D5C0C03B81F6}" sibTransId="{0E991A09-BB5D-407E-84F0-D7CFE08F816C}"/>
    <dgm:cxn modelId="{528A69AD-855E-496E-9C0C-B08FD9FF38AB}" type="presOf" srcId="{539C7D35-3AC8-43BA-8862-068A799DCF3D}" destId="{5CE0EC29-A0DF-4B4C-9B0F-12D44242DBD4}" srcOrd="0" destOrd="3" presId="urn:microsoft.com/office/officeart/2005/8/layout/list1"/>
    <dgm:cxn modelId="{ECCD89CD-9FB9-4FA2-AF0E-03F46A06CAFB}" type="presOf" srcId="{72B3A666-5A2E-45DE-9174-01ABF0B1816E}" destId="{5CE0EC29-A0DF-4B4C-9B0F-12D44242DBD4}" srcOrd="0" destOrd="0" presId="urn:microsoft.com/office/officeart/2005/8/layout/list1"/>
    <dgm:cxn modelId="{793202F8-23AD-43A9-8885-048AA76D3D5D}" type="presOf" srcId="{A0EB91B1-4414-4846-8364-7A5FAA70B620}" destId="{39B4F86C-3F2C-44EB-AA08-CF75BDFB0C82}" srcOrd="0" destOrd="0" presId="urn:microsoft.com/office/officeart/2005/8/layout/list1"/>
    <dgm:cxn modelId="{A8FA5CA9-31A0-4768-85CC-84D3C37503AF}" type="presParOf" srcId="{B4B936D3-7607-44BD-BF63-E9663EE402A1}" destId="{47FCE1CF-0C8C-4ABC-84A5-491688EA9E26}" srcOrd="0" destOrd="0" presId="urn:microsoft.com/office/officeart/2005/8/layout/list1"/>
    <dgm:cxn modelId="{824595F3-EA93-46EB-A516-7F24F5674D0E}" type="presParOf" srcId="{47FCE1CF-0C8C-4ABC-84A5-491688EA9E26}" destId="{0EE04F9D-63DD-4852-89F6-C884EDF15F72}" srcOrd="0" destOrd="0" presId="urn:microsoft.com/office/officeart/2005/8/layout/list1"/>
    <dgm:cxn modelId="{44AF0ABE-08BA-4BB5-AEC1-0E330E3D043E}" type="presParOf" srcId="{47FCE1CF-0C8C-4ABC-84A5-491688EA9E26}" destId="{75ADBDFC-FCB3-42B7-9C49-7FF72EBCED21}" srcOrd="1" destOrd="0" presId="urn:microsoft.com/office/officeart/2005/8/layout/list1"/>
    <dgm:cxn modelId="{58FC79C9-EE72-4BBA-BDD2-678F035F4651}" type="presParOf" srcId="{B4B936D3-7607-44BD-BF63-E9663EE402A1}" destId="{83F5D188-BAB2-485D-9599-ED8FB67DFFA2}" srcOrd="1" destOrd="0" presId="urn:microsoft.com/office/officeart/2005/8/layout/list1"/>
    <dgm:cxn modelId="{FB2D2B04-642D-498A-95BF-56C81FC0543C}" type="presParOf" srcId="{B4B936D3-7607-44BD-BF63-E9663EE402A1}" destId="{AA6DDF4E-C6AC-4D95-B8CB-0C32AAA0ABF8}" srcOrd="2" destOrd="0" presId="urn:microsoft.com/office/officeart/2005/8/layout/list1"/>
    <dgm:cxn modelId="{27E72540-E7F6-4F73-8A2F-F1CF36FA4B8C}" type="presParOf" srcId="{B4B936D3-7607-44BD-BF63-E9663EE402A1}" destId="{A8B51A85-A871-4DD0-B94E-72DC1226682F}" srcOrd="3" destOrd="0" presId="urn:microsoft.com/office/officeart/2005/8/layout/list1"/>
    <dgm:cxn modelId="{EE371C4E-B5AC-472D-A8D3-B9578E0EA034}" type="presParOf" srcId="{B4B936D3-7607-44BD-BF63-E9663EE402A1}" destId="{7BF5527A-377A-4E2D-89D1-FBC46C23C5DA}" srcOrd="4" destOrd="0" presId="urn:microsoft.com/office/officeart/2005/8/layout/list1"/>
    <dgm:cxn modelId="{F8A1FDFF-AB30-42EB-A5C4-B0168B0C148C}" type="presParOf" srcId="{7BF5527A-377A-4E2D-89D1-FBC46C23C5DA}" destId="{39B4F86C-3F2C-44EB-AA08-CF75BDFB0C82}" srcOrd="0" destOrd="0" presId="urn:microsoft.com/office/officeart/2005/8/layout/list1"/>
    <dgm:cxn modelId="{9B33A14B-2788-4FF4-9247-FB323F0B2EA2}" type="presParOf" srcId="{7BF5527A-377A-4E2D-89D1-FBC46C23C5DA}" destId="{32DC7B68-3B14-4646-8B22-B3FECACB07D2}" srcOrd="1" destOrd="0" presId="urn:microsoft.com/office/officeart/2005/8/layout/list1"/>
    <dgm:cxn modelId="{05B97346-C453-4021-A077-A8A37A5FC5B4}" type="presParOf" srcId="{B4B936D3-7607-44BD-BF63-E9663EE402A1}" destId="{6BA8580E-49E0-4231-B41A-716A3CE8F91B}" srcOrd="5" destOrd="0" presId="urn:microsoft.com/office/officeart/2005/8/layout/list1"/>
    <dgm:cxn modelId="{92C7E74A-7B17-42F5-ACDF-987F39528B78}" type="presParOf" srcId="{B4B936D3-7607-44BD-BF63-E9663EE402A1}" destId="{5CE0EC29-A0DF-4B4C-9B0F-12D44242DBD4}"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9B2380EF-4A3A-4CA0-9336-4318C93403D3}" type="doc">
      <dgm:prSet loTypeId="urn:microsoft.com/office/officeart/2005/8/layout/list1" loCatId="list" qsTypeId="urn:microsoft.com/office/officeart/2005/8/quickstyle/simple3" qsCatId="simple" csTypeId="urn:microsoft.com/office/officeart/2005/8/colors/accent1_2" csCatId="accent1" phldr="1"/>
      <dgm:spPr/>
      <dgm:t>
        <a:bodyPr/>
        <a:lstStyle/>
        <a:p>
          <a:endParaRPr lang="zh-CN" altLang="en-US"/>
        </a:p>
      </dgm:t>
    </dgm:pt>
    <dgm:pt modelId="{9ABA39A8-66A2-482B-9B9E-3093FF6E11E3}">
      <dgm:prSet/>
      <dgm:spPr/>
      <dgm:t>
        <a:bodyPr/>
        <a:lstStyle/>
        <a:p>
          <a:pPr rtl="0"/>
          <a:r>
            <a:rPr lang="zh-CN" b="1" dirty="0"/>
            <a:t>按成因分为：</a:t>
          </a:r>
        </a:p>
      </dgm:t>
    </dgm:pt>
    <dgm:pt modelId="{EFA1A3AD-D951-4841-877C-1CDAAC9427A6}" type="parTrans" cxnId="{4D4F20BF-CDF5-4910-8888-DBE77046713C}">
      <dgm:prSet/>
      <dgm:spPr/>
      <dgm:t>
        <a:bodyPr/>
        <a:lstStyle/>
        <a:p>
          <a:endParaRPr lang="zh-CN" altLang="en-US" b="1"/>
        </a:p>
      </dgm:t>
    </dgm:pt>
    <dgm:pt modelId="{DA6D4834-6BD4-4567-988D-D5858D296BD2}" type="sibTrans" cxnId="{4D4F20BF-CDF5-4910-8888-DBE77046713C}">
      <dgm:prSet/>
      <dgm:spPr/>
      <dgm:t>
        <a:bodyPr/>
        <a:lstStyle/>
        <a:p>
          <a:endParaRPr lang="zh-CN" altLang="en-US" b="1"/>
        </a:p>
      </dgm:t>
    </dgm:pt>
    <dgm:pt modelId="{FBE80385-F4AE-4E0F-957D-6A40C8B92C37}">
      <dgm:prSet/>
      <dgm:spPr/>
      <dgm:t>
        <a:bodyPr/>
        <a:lstStyle/>
        <a:p>
          <a:pPr rtl="0"/>
          <a:r>
            <a:rPr lang="zh-CN" b="1" dirty="0"/>
            <a:t>摩擦流</a:t>
          </a:r>
        </a:p>
      </dgm:t>
    </dgm:pt>
    <dgm:pt modelId="{A641FEE9-9933-486A-8232-8118B8C65213}" type="parTrans" cxnId="{BB56606E-3E22-4499-8FA9-38DEFA75F720}">
      <dgm:prSet/>
      <dgm:spPr/>
      <dgm:t>
        <a:bodyPr/>
        <a:lstStyle/>
        <a:p>
          <a:endParaRPr lang="zh-CN" altLang="en-US" b="1"/>
        </a:p>
      </dgm:t>
    </dgm:pt>
    <dgm:pt modelId="{69773C42-79C1-4781-92A0-7F35165514DA}" type="sibTrans" cxnId="{BB56606E-3E22-4499-8FA9-38DEFA75F720}">
      <dgm:prSet/>
      <dgm:spPr/>
      <dgm:t>
        <a:bodyPr/>
        <a:lstStyle/>
        <a:p>
          <a:endParaRPr lang="zh-CN" altLang="en-US" b="1"/>
        </a:p>
      </dgm:t>
    </dgm:pt>
    <dgm:pt modelId="{AFEDC330-2289-4213-8E6B-21EC92BCB74C}">
      <dgm:prSet/>
      <dgm:spPr/>
      <dgm:t>
        <a:bodyPr/>
        <a:lstStyle/>
        <a:p>
          <a:pPr rtl="0"/>
          <a:r>
            <a:rPr lang="zh-CN" b="1" dirty="0"/>
            <a:t>重力</a:t>
          </a:r>
          <a:r>
            <a:rPr lang="en-US" b="1" dirty="0"/>
            <a:t>-</a:t>
          </a:r>
          <a:r>
            <a:rPr lang="zh-CN" b="1" dirty="0"/>
            <a:t>气压梯度流</a:t>
          </a:r>
        </a:p>
      </dgm:t>
    </dgm:pt>
    <dgm:pt modelId="{BF0E2AF1-6523-480B-B01B-342F3A847C3B}" type="parTrans" cxnId="{BFEE0EB6-C60E-48E4-B083-A20A5EF7FBB6}">
      <dgm:prSet/>
      <dgm:spPr/>
      <dgm:t>
        <a:bodyPr/>
        <a:lstStyle/>
        <a:p>
          <a:endParaRPr lang="zh-CN" altLang="en-US" b="1"/>
        </a:p>
      </dgm:t>
    </dgm:pt>
    <dgm:pt modelId="{3C35A0F0-2B6B-4B02-AC74-875A3935DFE5}" type="sibTrans" cxnId="{BFEE0EB6-C60E-48E4-B083-A20A5EF7FBB6}">
      <dgm:prSet/>
      <dgm:spPr/>
      <dgm:t>
        <a:bodyPr/>
        <a:lstStyle/>
        <a:p>
          <a:endParaRPr lang="zh-CN" altLang="en-US" b="1"/>
        </a:p>
      </dgm:t>
    </dgm:pt>
    <dgm:pt modelId="{C2991DEF-9E3A-493C-82A0-09A60C04A9FC}">
      <dgm:prSet/>
      <dgm:spPr/>
      <dgm:t>
        <a:bodyPr/>
        <a:lstStyle/>
        <a:p>
          <a:pPr rtl="0"/>
          <a:r>
            <a:rPr lang="zh-CN" b="1" dirty="0"/>
            <a:t>潮流</a:t>
          </a:r>
        </a:p>
      </dgm:t>
    </dgm:pt>
    <dgm:pt modelId="{C6DBBDFF-18B2-4EE4-B0A5-16B51AE91C58}" type="parTrans" cxnId="{BA488893-2ABD-46CF-AFC2-DFFAF4F69FA4}">
      <dgm:prSet/>
      <dgm:spPr/>
      <dgm:t>
        <a:bodyPr/>
        <a:lstStyle/>
        <a:p>
          <a:endParaRPr lang="zh-CN" altLang="en-US" b="1"/>
        </a:p>
      </dgm:t>
    </dgm:pt>
    <dgm:pt modelId="{48CE0804-07B8-485A-AEAB-369DBBB6AB99}" type="sibTrans" cxnId="{BA488893-2ABD-46CF-AFC2-DFFAF4F69FA4}">
      <dgm:prSet/>
      <dgm:spPr/>
      <dgm:t>
        <a:bodyPr/>
        <a:lstStyle/>
        <a:p>
          <a:endParaRPr lang="zh-CN" altLang="en-US" b="1"/>
        </a:p>
      </dgm:t>
    </dgm:pt>
    <dgm:pt modelId="{0312066D-3F14-4CD7-B819-3B1523EC712F}">
      <dgm:prSet/>
      <dgm:spPr/>
      <dgm:t>
        <a:bodyPr/>
        <a:lstStyle/>
        <a:p>
          <a:pPr rtl="0"/>
          <a:r>
            <a:rPr lang="zh-CN" altLang="en-US" b="1" dirty="0"/>
            <a:t>按温度</a:t>
          </a:r>
          <a:endParaRPr lang="zh-CN" b="1" dirty="0"/>
        </a:p>
      </dgm:t>
    </dgm:pt>
    <dgm:pt modelId="{6F9D2684-8654-4AC8-A009-72455FDF79CF}" type="parTrans" cxnId="{D09DCB20-8BB2-4B20-B8D1-26E3C9169E45}">
      <dgm:prSet/>
      <dgm:spPr/>
      <dgm:t>
        <a:bodyPr/>
        <a:lstStyle/>
        <a:p>
          <a:endParaRPr lang="zh-CN" altLang="en-US" b="1"/>
        </a:p>
      </dgm:t>
    </dgm:pt>
    <dgm:pt modelId="{83DB83DA-1D40-4BB8-BADE-16DA7ECD27CA}" type="sibTrans" cxnId="{D09DCB20-8BB2-4B20-B8D1-26E3C9169E45}">
      <dgm:prSet/>
      <dgm:spPr/>
      <dgm:t>
        <a:bodyPr/>
        <a:lstStyle/>
        <a:p>
          <a:endParaRPr lang="zh-CN" altLang="en-US" b="1"/>
        </a:p>
      </dgm:t>
    </dgm:pt>
    <dgm:pt modelId="{E9ECA804-0331-489A-9800-3A45C18CB2FD}">
      <dgm:prSet/>
      <dgm:spPr/>
      <dgm:t>
        <a:bodyPr/>
        <a:lstStyle/>
        <a:p>
          <a:pPr rtl="0"/>
          <a:r>
            <a:rPr lang="zh-CN" altLang="en-US" b="1" dirty="0"/>
            <a:t>暖流</a:t>
          </a:r>
          <a:endParaRPr lang="zh-CN" b="1" dirty="0"/>
        </a:p>
      </dgm:t>
    </dgm:pt>
    <dgm:pt modelId="{E613CE02-0AE0-4370-AE3C-899A2245049B}" type="parTrans" cxnId="{DBFDC9A6-69A8-4E7C-9236-5792C3B339A7}">
      <dgm:prSet/>
      <dgm:spPr/>
      <dgm:t>
        <a:bodyPr/>
        <a:lstStyle/>
        <a:p>
          <a:endParaRPr lang="zh-CN" altLang="en-US" b="1"/>
        </a:p>
      </dgm:t>
    </dgm:pt>
    <dgm:pt modelId="{6D380B2E-D210-4C7D-B637-520389A83CA6}" type="sibTrans" cxnId="{DBFDC9A6-69A8-4E7C-9236-5792C3B339A7}">
      <dgm:prSet/>
      <dgm:spPr/>
      <dgm:t>
        <a:bodyPr/>
        <a:lstStyle/>
        <a:p>
          <a:endParaRPr lang="zh-CN" altLang="en-US" b="1"/>
        </a:p>
      </dgm:t>
    </dgm:pt>
    <dgm:pt modelId="{FB59B20D-DF11-45B0-97A4-B1874648672A}">
      <dgm:prSet/>
      <dgm:spPr/>
      <dgm:t>
        <a:bodyPr/>
        <a:lstStyle/>
        <a:p>
          <a:pPr rtl="0"/>
          <a:r>
            <a:rPr lang="zh-CN" altLang="en-US" b="1" dirty="0"/>
            <a:t>寒流</a:t>
          </a:r>
          <a:endParaRPr lang="zh-CN" b="1" dirty="0"/>
        </a:p>
      </dgm:t>
    </dgm:pt>
    <dgm:pt modelId="{A4DFEC53-2DDE-40B5-AFE1-FECB58221B42}" type="parTrans" cxnId="{CFE4EDEA-FE60-46A7-ABA9-DAC7BF96EB97}">
      <dgm:prSet/>
      <dgm:spPr/>
      <dgm:t>
        <a:bodyPr/>
        <a:lstStyle/>
        <a:p>
          <a:endParaRPr lang="zh-CN" altLang="en-US" b="1"/>
        </a:p>
      </dgm:t>
    </dgm:pt>
    <dgm:pt modelId="{3911BA7D-61D2-42FD-B175-D2F1218ADF40}" type="sibTrans" cxnId="{CFE4EDEA-FE60-46A7-ABA9-DAC7BF96EB97}">
      <dgm:prSet/>
      <dgm:spPr/>
      <dgm:t>
        <a:bodyPr/>
        <a:lstStyle/>
        <a:p>
          <a:endParaRPr lang="zh-CN" altLang="en-US" b="1"/>
        </a:p>
      </dgm:t>
    </dgm:pt>
    <dgm:pt modelId="{249767F2-007E-486F-BB2B-70B52264F904}" type="pres">
      <dgm:prSet presAssocID="{9B2380EF-4A3A-4CA0-9336-4318C93403D3}" presName="linear" presStyleCnt="0">
        <dgm:presLayoutVars>
          <dgm:dir/>
          <dgm:animLvl val="lvl"/>
          <dgm:resizeHandles val="exact"/>
        </dgm:presLayoutVars>
      </dgm:prSet>
      <dgm:spPr/>
    </dgm:pt>
    <dgm:pt modelId="{8F59B7F9-3DBA-470D-82C7-91C6F7A9CD19}" type="pres">
      <dgm:prSet presAssocID="{9ABA39A8-66A2-482B-9B9E-3093FF6E11E3}" presName="parentLin" presStyleCnt="0"/>
      <dgm:spPr/>
    </dgm:pt>
    <dgm:pt modelId="{233809A8-4312-4A27-9755-096D9F8C78EF}" type="pres">
      <dgm:prSet presAssocID="{9ABA39A8-66A2-482B-9B9E-3093FF6E11E3}" presName="parentLeftMargin" presStyleLbl="node1" presStyleIdx="0" presStyleCnt="2"/>
      <dgm:spPr/>
    </dgm:pt>
    <dgm:pt modelId="{FF38B7E3-31C2-4F79-9951-2CAF4C1F7B6A}" type="pres">
      <dgm:prSet presAssocID="{9ABA39A8-66A2-482B-9B9E-3093FF6E11E3}" presName="parentText" presStyleLbl="node1" presStyleIdx="0" presStyleCnt="2">
        <dgm:presLayoutVars>
          <dgm:chMax val="0"/>
          <dgm:bulletEnabled val="1"/>
        </dgm:presLayoutVars>
      </dgm:prSet>
      <dgm:spPr/>
    </dgm:pt>
    <dgm:pt modelId="{ED2753A5-09B1-4DA1-8CEC-8DD855120357}" type="pres">
      <dgm:prSet presAssocID="{9ABA39A8-66A2-482B-9B9E-3093FF6E11E3}" presName="negativeSpace" presStyleCnt="0"/>
      <dgm:spPr/>
    </dgm:pt>
    <dgm:pt modelId="{03DAC85F-84EB-4DAB-8C12-8C62A9B714F8}" type="pres">
      <dgm:prSet presAssocID="{9ABA39A8-66A2-482B-9B9E-3093FF6E11E3}" presName="childText" presStyleLbl="conFgAcc1" presStyleIdx="0" presStyleCnt="2">
        <dgm:presLayoutVars>
          <dgm:bulletEnabled val="1"/>
        </dgm:presLayoutVars>
      </dgm:prSet>
      <dgm:spPr/>
    </dgm:pt>
    <dgm:pt modelId="{716AFBD4-36FE-47C1-8634-FE0D0752559F}" type="pres">
      <dgm:prSet presAssocID="{DA6D4834-6BD4-4567-988D-D5858D296BD2}" presName="spaceBetweenRectangles" presStyleCnt="0"/>
      <dgm:spPr/>
    </dgm:pt>
    <dgm:pt modelId="{FB84AEC4-DF21-4272-8A95-942BF2DB7A90}" type="pres">
      <dgm:prSet presAssocID="{0312066D-3F14-4CD7-B819-3B1523EC712F}" presName="parentLin" presStyleCnt="0"/>
      <dgm:spPr/>
    </dgm:pt>
    <dgm:pt modelId="{B1EC98F9-6CB3-45DB-9D6B-19FDBE85A57B}" type="pres">
      <dgm:prSet presAssocID="{0312066D-3F14-4CD7-B819-3B1523EC712F}" presName="parentLeftMargin" presStyleLbl="node1" presStyleIdx="0" presStyleCnt="2"/>
      <dgm:spPr/>
    </dgm:pt>
    <dgm:pt modelId="{80552C8C-BEA5-49F3-9611-B2E5C065CA53}" type="pres">
      <dgm:prSet presAssocID="{0312066D-3F14-4CD7-B819-3B1523EC712F}" presName="parentText" presStyleLbl="node1" presStyleIdx="1" presStyleCnt="2">
        <dgm:presLayoutVars>
          <dgm:chMax val="0"/>
          <dgm:bulletEnabled val="1"/>
        </dgm:presLayoutVars>
      </dgm:prSet>
      <dgm:spPr/>
    </dgm:pt>
    <dgm:pt modelId="{4322F3BC-13A1-43DC-B1C6-DB14FB4D4DE2}" type="pres">
      <dgm:prSet presAssocID="{0312066D-3F14-4CD7-B819-3B1523EC712F}" presName="negativeSpace" presStyleCnt="0"/>
      <dgm:spPr/>
    </dgm:pt>
    <dgm:pt modelId="{B01C1AC0-CD66-4F2F-9535-7A2054951916}" type="pres">
      <dgm:prSet presAssocID="{0312066D-3F14-4CD7-B819-3B1523EC712F}" presName="childText" presStyleLbl="conFgAcc1" presStyleIdx="1" presStyleCnt="2">
        <dgm:presLayoutVars>
          <dgm:bulletEnabled val="1"/>
        </dgm:presLayoutVars>
      </dgm:prSet>
      <dgm:spPr/>
    </dgm:pt>
  </dgm:ptLst>
  <dgm:cxnLst>
    <dgm:cxn modelId="{C658441F-F4B2-4966-9E89-A814FB5B4D60}" type="presOf" srcId="{9ABA39A8-66A2-482B-9B9E-3093FF6E11E3}" destId="{233809A8-4312-4A27-9755-096D9F8C78EF}" srcOrd="0" destOrd="0" presId="urn:microsoft.com/office/officeart/2005/8/layout/list1"/>
    <dgm:cxn modelId="{D09DCB20-8BB2-4B20-B8D1-26E3C9169E45}" srcId="{9B2380EF-4A3A-4CA0-9336-4318C93403D3}" destId="{0312066D-3F14-4CD7-B819-3B1523EC712F}" srcOrd="1" destOrd="0" parTransId="{6F9D2684-8654-4AC8-A009-72455FDF79CF}" sibTransId="{83DB83DA-1D40-4BB8-BADE-16DA7ECD27CA}"/>
    <dgm:cxn modelId="{0F10AE33-76A1-40CF-B10C-90E9E6D2E49A}" type="presOf" srcId="{9ABA39A8-66A2-482B-9B9E-3093FF6E11E3}" destId="{FF38B7E3-31C2-4F79-9951-2CAF4C1F7B6A}" srcOrd="1" destOrd="0" presId="urn:microsoft.com/office/officeart/2005/8/layout/list1"/>
    <dgm:cxn modelId="{7F0C515F-EA54-4412-B1F6-AA8965155D01}" type="presOf" srcId="{0312066D-3F14-4CD7-B819-3B1523EC712F}" destId="{B1EC98F9-6CB3-45DB-9D6B-19FDBE85A57B}" srcOrd="0" destOrd="0" presId="urn:microsoft.com/office/officeart/2005/8/layout/list1"/>
    <dgm:cxn modelId="{92BD2F47-A1D8-452B-B61A-9B000BCB9722}" type="presOf" srcId="{FB59B20D-DF11-45B0-97A4-B1874648672A}" destId="{B01C1AC0-CD66-4F2F-9535-7A2054951916}" srcOrd="0" destOrd="1" presId="urn:microsoft.com/office/officeart/2005/8/layout/list1"/>
    <dgm:cxn modelId="{BB56606E-3E22-4499-8FA9-38DEFA75F720}" srcId="{9ABA39A8-66A2-482B-9B9E-3093FF6E11E3}" destId="{FBE80385-F4AE-4E0F-957D-6A40C8B92C37}" srcOrd="0" destOrd="0" parTransId="{A641FEE9-9933-486A-8232-8118B8C65213}" sibTransId="{69773C42-79C1-4781-92A0-7F35165514DA}"/>
    <dgm:cxn modelId="{DB8F8C70-12B1-46D3-B1C9-42B30FC4A2C0}" type="presOf" srcId="{C2991DEF-9E3A-493C-82A0-09A60C04A9FC}" destId="{03DAC85F-84EB-4DAB-8C12-8C62A9B714F8}" srcOrd="0" destOrd="2" presId="urn:microsoft.com/office/officeart/2005/8/layout/list1"/>
    <dgm:cxn modelId="{BA488893-2ABD-46CF-AFC2-DFFAF4F69FA4}" srcId="{9ABA39A8-66A2-482B-9B9E-3093FF6E11E3}" destId="{C2991DEF-9E3A-493C-82A0-09A60C04A9FC}" srcOrd="2" destOrd="0" parTransId="{C6DBBDFF-18B2-4EE4-B0A5-16B51AE91C58}" sibTransId="{48CE0804-07B8-485A-AEAB-369DBBB6AB99}"/>
    <dgm:cxn modelId="{0EA833A0-274A-4735-B0F1-FC0676A94643}" type="presOf" srcId="{FBE80385-F4AE-4E0F-957D-6A40C8B92C37}" destId="{03DAC85F-84EB-4DAB-8C12-8C62A9B714F8}" srcOrd="0" destOrd="0" presId="urn:microsoft.com/office/officeart/2005/8/layout/list1"/>
    <dgm:cxn modelId="{DBFDC9A6-69A8-4E7C-9236-5792C3B339A7}" srcId="{0312066D-3F14-4CD7-B819-3B1523EC712F}" destId="{E9ECA804-0331-489A-9800-3A45C18CB2FD}" srcOrd="0" destOrd="0" parTransId="{E613CE02-0AE0-4370-AE3C-899A2245049B}" sibTransId="{6D380B2E-D210-4C7D-B637-520389A83CA6}"/>
    <dgm:cxn modelId="{1AD6DEAC-5D3A-4261-8EE2-413B44975990}" type="presOf" srcId="{AFEDC330-2289-4213-8E6B-21EC92BCB74C}" destId="{03DAC85F-84EB-4DAB-8C12-8C62A9B714F8}" srcOrd="0" destOrd="1" presId="urn:microsoft.com/office/officeart/2005/8/layout/list1"/>
    <dgm:cxn modelId="{BFEE0EB6-C60E-48E4-B083-A20A5EF7FBB6}" srcId="{9ABA39A8-66A2-482B-9B9E-3093FF6E11E3}" destId="{AFEDC330-2289-4213-8E6B-21EC92BCB74C}" srcOrd="1" destOrd="0" parTransId="{BF0E2AF1-6523-480B-B01B-342F3A847C3B}" sibTransId="{3C35A0F0-2B6B-4B02-AC74-875A3935DFE5}"/>
    <dgm:cxn modelId="{4D4F20BF-CDF5-4910-8888-DBE77046713C}" srcId="{9B2380EF-4A3A-4CA0-9336-4318C93403D3}" destId="{9ABA39A8-66A2-482B-9B9E-3093FF6E11E3}" srcOrd="0" destOrd="0" parTransId="{EFA1A3AD-D951-4841-877C-1CDAAC9427A6}" sibTransId="{DA6D4834-6BD4-4567-988D-D5858D296BD2}"/>
    <dgm:cxn modelId="{BD546FC5-BC1D-47EA-B865-0A7AE19EDDC9}" type="presOf" srcId="{E9ECA804-0331-489A-9800-3A45C18CB2FD}" destId="{B01C1AC0-CD66-4F2F-9535-7A2054951916}" srcOrd="0" destOrd="0" presId="urn:microsoft.com/office/officeart/2005/8/layout/list1"/>
    <dgm:cxn modelId="{7B1985DB-0077-4444-B8F8-1D6391DC6AA8}" type="presOf" srcId="{0312066D-3F14-4CD7-B819-3B1523EC712F}" destId="{80552C8C-BEA5-49F3-9611-B2E5C065CA53}" srcOrd="1" destOrd="0" presId="urn:microsoft.com/office/officeart/2005/8/layout/list1"/>
    <dgm:cxn modelId="{FE0D92E2-9AF4-4EC5-8022-CCFF3047D26E}" type="presOf" srcId="{9B2380EF-4A3A-4CA0-9336-4318C93403D3}" destId="{249767F2-007E-486F-BB2B-70B52264F904}" srcOrd="0" destOrd="0" presId="urn:microsoft.com/office/officeart/2005/8/layout/list1"/>
    <dgm:cxn modelId="{CFE4EDEA-FE60-46A7-ABA9-DAC7BF96EB97}" srcId="{0312066D-3F14-4CD7-B819-3B1523EC712F}" destId="{FB59B20D-DF11-45B0-97A4-B1874648672A}" srcOrd="1" destOrd="0" parTransId="{A4DFEC53-2DDE-40B5-AFE1-FECB58221B42}" sibTransId="{3911BA7D-61D2-42FD-B175-D2F1218ADF40}"/>
    <dgm:cxn modelId="{DF68B6AF-E6B8-4945-AD5B-1F27311AB150}" type="presParOf" srcId="{249767F2-007E-486F-BB2B-70B52264F904}" destId="{8F59B7F9-3DBA-470D-82C7-91C6F7A9CD19}" srcOrd="0" destOrd="0" presId="urn:microsoft.com/office/officeart/2005/8/layout/list1"/>
    <dgm:cxn modelId="{29D40D62-C334-4277-B9E1-B876D3FD3507}" type="presParOf" srcId="{8F59B7F9-3DBA-470D-82C7-91C6F7A9CD19}" destId="{233809A8-4312-4A27-9755-096D9F8C78EF}" srcOrd="0" destOrd="0" presId="urn:microsoft.com/office/officeart/2005/8/layout/list1"/>
    <dgm:cxn modelId="{20DD7018-579A-4DC4-BF7D-138F4E52BDF7}" type="presParOf" srcId="{8F59B7F9-3DBA-470D-82C7-91C6F7A9CD19}" destId="{FF38B7E3-31C2-4F79-9951-2CAF4C1F7B6A}" srcOrd="1" destOrd="0" presId="urn:microsoft.com/office/officeart/2005/8/layout/list1"/>
    <dgm:cxn modelId="{27F9F732-B94E-4F42-8105-6502BBDB7206}" type="presParOf" srcId="{249767F2-007E-486F-BB2B-70B52264F904}" destId="{ED2753A5-09B1-4DA1-8CEC-8DD855120357}" srcOrd="1" destOrd="0" presId="urn:microsoft.com/office/officeart/2005/8/layout/list1"/>
    <dgm:cxn modelId="{AB27307C-5993-418A-869E-6EABBB11FAB6}" type="presParOf" srcId="{249767F2-007E-486F-BB2B-70B52264F904}" destId="{03DAC85F-84EB-4DAB-8C12-8C62A9B714F8}" srcOrd="2" destOrd="0" presId="urn:microsoft.com/office/officeart/2005/8/layout/list1"/>
    <dgm:cxn modelId="{ABCE047D-B0F8-4F2D-AA42-84AC9695C391}" type="presParOf" srcId="{249767F2-007E-486F-BB2B-70B52264F904}" destId="{716AFBD4-36FE-47C1-8634-FE0D0752559F}" srcOrd="3" destOrd="0" presId="urn:microsoft.com/office/officeart/2005/8/layout/list1"/>
    <dgm:cxn modelId="{4C771C78-7E5A-41B1-BE30-3E6F37F8F9D8}" type="presParOf" srcId="{249767F2-007E-486F-BB2B-70B52264F904}" destId="{FB84AEC4-DF21-4272-8A95-942BF2DB7A90}" srcOrd="4" destOrd="0" presId="urn:microsoft.com/office/officeart/2005/8/layout/list1"/>
    <dgm:cxn modelId="{69A90849-1222-43F4-885D-016D10E41567}" type="presParOf" srcId="{FB84AEC4-DF21-4272-8A95-942BF2DB7A90}" destId="{B1EC98F9-6CB3-45DB-9D6B-19FDBE85A57B}" srcOrd="0" destOrd="0" presId="urn:microsoft.com/office/officeart/2005/8/layout/list1"/>
    <dgm:cxn modelId="{1C461E22-4511-4F9D-8E1C-D4C763D4ED1A}" type="presParOf" srcId="{FB84AEC4-DF21-4272-8A95-942BF2DB7A90}" destId="{80552C8C-BEA5-49F3-9611-B2E5C065CA53}" srcOrd="1" destOrd="0" presId="urn:microsoft.com/office/officeart/2005/8/layout/list1"/>
    <dgm:cxn modelId="{760D45C6-60E2-4FBF-9099-1BB8D6644967}" type="presParOf" srcId="{249767F2-007E-486F-BB2B-70B52264F904}" destId="{4322F3BC-13A1-43DC-B1C6-DB14FB4D4DE2}" srcOrd="5" destOrd="0" presId="urn:microsoft.com/office/officeart/2005/8/layout/list1"/>
    <dgm:cxn modelId="{637CEF78-51D8-4158-B9FC-D69483AE5FAB}" type="presParOf" srcId="{249767F2-007E-486F-BB2B-70B52264F904}" destId="{B01C1AC0-CD66-4F2F-9535-7A2054951916}"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2123EF5D-477D-4488-B0EE-36EDD09EEC92}" type="doc">
      <dgm:prSet loTypeId="urn:microsoft.com/office/officeart/2005/8/layout/vList2" loCatId="list" qsTypeId="urn:microsoft.com/office/officeart/2005/8/quickstyle/3d1" qsCatId="3D" csTypeId="urn:microsoft.com/office/officeart/2005/8/colors/accent0_3" csCatId="mainScheme" phldr="1"/>
      <dgm:spPr/>
      <dgm:t>
        <a:bodyPr/>
        <a:lstStyle/>
        <a:p>
          <a:endParaRPr lang="zh-CN" altLang="en-US"/>
        </a:p>
      </dgm:t>
    </dgm:pt>
    <dgm:pt modelId="{D0970AB9-1EDD-4557-BB0D-F19EA30D645E}">
      <dgm:prSet/>
      <dgm:spPr/>
      <dgm:t>
        <a:bodyPr/>
        <a:lstStyle/>
        <a:p>
          <a:pPr rtl="0"/>
          <a:r>
            <a:rPr lang="zh-CN" b="1" dirty="0"/>
            <a:t>摩擦</a:t>
          </a:r>
          <a:r>
            <a:rPr lang="zh-CN" altLang="en-US" b="1" dirty="0"/>
            <a:t>流</a:t>
          </a:r>
          <a:r>
            <a:rPr lang="zh-CN" b="1" dirty="0"/>
            <a:t>：</a:t>
          </a:r>
          <a:endParaRPr lang="en-US" b="1" dirty="0"/>
        </a:p>
      </dgm:t>
    </dgm:pt>
    <dgm:pt modelId="{D0307AEB-8823-4CBD-A589-4F458D0BE72C}" type="parTrans" cxnId="{874BFC01-D30E-4642-ACC8-EC0D40561847}">
      <dgm:prSet/>
      <dgm:spPr/>
      <dgm:t>
        <a:bodyPr/>
        <a:lstStyle/>
        <a:p>
          <a:endParaRPr lang="zh-CN" altLang="en-US"/>
        </a:p>
      </dgm:t>
    </dgm:pt>
    <dgm:pt modelId="{F13839A5-5731-4B9A-8228-1B8589074541}" type="sibTrans" cxnId="{874BFC01-D30E-4642-ACC8-EC0D40561847}">
      <dgm:prSet/>
      <dgm:spPr/>
      <dgm:t>
        <a:bodyPr/>
        <a:lstStyle/>
        <a:p>
          <a:endParaRPr lang="zh-CN" altLang="en-US"/>
        </a:p>
      </dgm:t>
    </dgm:pt>
    <dgm:pt modelId="{189CF255-837C-482D-9C76-BC748A34C24F}">
      <dgm:prSet custT="1"/>
      <dgm:spPr/>
      <dgm:t>
        <a:bodyPr/>
        <a:lstStyle/>
        <a:p>
          <a:pPr rtl="0"/>
          <a:r>
            <a:rPr lang="zh-CN" altLang="en-US" sz="2000" b="1" dirty="0"/>
            <a:t>盛行风对水面摩擦力的作用，以及风在波浪迎风面上所施的压力，迫使海水向前运动。</a:t>
          </a:r>
          <a:endParaRPr lang="zh-CN" altLang="en-US" sz="2000" dirty="0"/>
        </a:p>
      </dgm:t>
    </dgm:pt>
    <dgm:pt modelId="{834FCAA7-7832-419B-95D3-318B2638757E}" type="parTrans" cxnId="{C892962D-378E-4850-8B86-6DFF7FE4465F}">
      <dgm:prSet/>
      <dgm:spPr/>
      <dgm:t>
        <a:bodyPr/>
        <a:lstStyle/>
        <a:p>
          <a:endParaRPr lang="zh-CN" altLang="en-US"/>
        </a:p>
      </dgm:t>
    </dgm:pt>
    <dgm:pt modelId="{B0514E86-FFD5-4185-BD87-856E3EE7945F}" type="sibTrans" cxnId="{C892962D-378E-4850-8B86-6DFF7FE4465F}">
      <dgm:prSet/>
      <dgm:spPr/>
      <dgm:t>
        <a:bodyPr/>
        <a:lstStyle/>
        <a:p>
          <a:endParaRPr lang="zh-CN" altLang="en-US"/>
        </a:p>
      </dgm:t>
    </dgm:pt>
    <dgm:pt modelId="{2C2CF26E-4143-476B-9E5D-76C2771B4C0F}">
      <dgm:prSet/>
      <dgm:spPr/>
      <dgm:t>
        <a:bodyPr/>
        <a:lstStyle/>
        <a:p>
          <a:pPr rtl="0"/>
          <a:r>
            <a:rPr lang="zh-CN" b="1" dirty="0"/>
            <a:t>风海流：</a:t>
          </a:r>
          <a:endParaRPr lang="en-US" altLang="zh-CN" b="1" dirty="0"/>
        </a:p>
      </dgm:t>
    </dgm:pt>
    <dgm:pt modelId="{B659F8A2-0E27-4EFA-A2A2-10129F990668}" type="parTrans" cxnId="{F5855874-B684-46B6-B72E-9F9B79981E37}">
      <dgm:prSet/>
      <dgm:spPr/>
      <dgm:t>
        <a:bodyPr/>
        <a:lstStyle/>
        <a:p>
          <a:endParaRPr lang="zh-CN" altLang="en-US"/>
        </a:p>
      </dgm:t>
    </dgm:pt>
    <dgm:pt modelId="{D3E1971F-3D12-4DC1-870B-0EFD378A10DE}" type="sibTrans" cxnId="{F5855874-B684-46B6-B72E-9F9B79981E37}">
      <dgm:prSet/>
      <dgm:spPr/>
      <dgm:t>
        <a:bodyPr/>
        <a:lstStyle/>
        <a:p>
          <a:endParaRPr lang="zh-CN" altLang="en-US"/>
        </a:p>
      </dgm:t>
    </dgm:pt>
    <dgm:pt modelId="{582C4070-801C-4AAA-A158-48458D049F75}">
      <dgm:prSet custT="1"/>
      <dgm:spPr/>
      <dgm:t>
        <a:bodyPr/>
        <a:lstStyle/>
        <a:p>
          <a:pPr rtl="0"/>
          <a:r>
            <a:rPr lang="zh-CN" altLang="en-US" sz="2000" b="1" dirty="0"/>
            <a:t>海水开始运动后，受到科里奥利力的影响，流向与风向不一致。</a:t>
          </a:r>
          <a:endParaRPr lang="zh-CN" altLang="en-US" sz="2000" dirty="0"/>
        </a:p>
      </dgm:t>
    </dgm:pt>
    <dgm:pt modelId="{1119A067-8FE6-4735-98A3-8BF444FE02EC}" type="parTrans" cxnId="{37A882A6-6EB4-4762-BF8D-791F1097A903}">
      <dgm:prSet/>
      <dgm:spPr/>
      <dgm:t>
        <a:bodyPr/>
        <a:lstStyle/>
        <a:p>
          <a:endParaRPr lang="zh-CN" altLang="en-US"/>
        </a:p>
      </dgm:t>
    </dgm:pt>
    <dgm:pt modelId="{21901B9B-2F5D-4CCB-A5FD-F49DC2F6B23A}" type="sibTrans" cxnId="{37A882A6-6EB4-4762-BF8D-791F1097A903}">
      <dgm:prSet/>
      <dgm:spPr/>
      <dgm:t>
        <a:bodyPr/>
        <a:lstStyle/>
        <a:p>
          <a:endParaRPr lang="zh-CN" altLang="en-US"/>
        </a:p>
      </dgm:t>
    </dgm:pt>
    <dgm:pt modelId="{C28A2770-8C59-4FC5-9876-A52B241DF794}">
      <dgm:prSet custT="1"/>
      <dgm:spPr/>
      <dgm:t>
        <a:bodyPr/>
        <a:lstStyle/>
        <a:p>
          <a:pPr rtl="0"/>
          <a:r>
            <a:rPr lang="zh-CN" sz="2000" b="1" dirty="0"/>
            <a:t>在北半球海水表面流向</a:t>
          </a:r>
          <a:r>
            <a:rPr lang="zh-CN" sz="2000" b="1" dirty="0">
              <a:solidFill>
                <a:srgbClr val="FF0000"/>
              </a:solidFill>
            </a:rPr>
            <a:t>偏于风向右方</a:t>
          </a:r>
          <a:r>
            <a:rPr lang="en-US" sz="2000" b="1" dirty="0">
              <a:solidFill>
                <a:srgbClr val="FF0000"/>
              </a:solidFill>
            </a:rPr>
            <a:t>45°</a:t>
          </a:r>
          <a:r>
            <a:rPr lang="zh-CN" sz="2000" b="1" dirty="0"/>
            <a:t>，在</a:t>
          </a:r>
          <a:r>
            <a:rPr lang="zh-CN" sz="2000" b="1" dirty="0">
              <a:solidFill>
                <a:srgbClr val="FF0000"/>
              </a:solidFill>
            </a:rPr>
            <a:t>南半球偏左</a:t>
          </a:r>
          <a:r>
            <a:rPr lang="en-US" sz="2000" b="1" dirty="0">
              <a:solidFill>
                <a:srgbClr val="FF0000"/>
              </a:solidFill>
            </a:rPr>
            <a:t>45°</a:t>
          </a:r>
          <a:r>
            <a:rPr lang="zh-CN" sz="2000" b="1" dirty="0"/>
            <a:t>，偏角随着深度增加而增加，但流速随深度的增加而减小，</a:t>
          </a:r>
          <a:endParaRPr lang="zh-CN" sz="2000" dirty="0"/>
        </a:p>
      </dgm:t>
    </dgm:pt>
    <dgm:pt modelId="{1935A922-6304-4DCC-B18C-45A5BCF7FCEA}" type="parTrans" cxnId="{7E47ACD4-201E-467C-8773-6810A2EBA089}">
      <dgm:prSet/>
      <dgm:spPr/>
      <dgm:t>
        <a:bodyPr/>
        <a:lstStyle/>
        <a:p>
          <a:endParaRPr lang="zh-CN" altLang="en-US"/>
        </a:p>
      </dgm:t>
    </dgm:pt>
    <dgm:pt modelId="{084DE312-E229-46DC-874C-BE6479EBE12D}" type="sibTrans" cxnId="{7E47ACD4-201E-467C-8773-6810A2EBA089}">
      <dgm:prSet/>
      <dgm:spPr/>
      <dgm:t>
        <a:bodyPr/>
        <a:lstStyle/>
        <a:p>
          <a:endParaRPr lang="zh-CN" altLang="en-US"/>
        </a:p>
      </dgm:t>
    </dgm:pt>
    <dgm:pt modelId="{6313C8C7-B1FB-43C4-9ECD-875F73AD252A}">
      <dgm:prSet custT="1"/>
      <dgm:spPr/>
      <dgm:t>
        <a:bodyPr/>
        <a:lstStyle/>
        <a:p>
          <a:pPr rtl="0"/>
          <a:r>
            <a:rPr lang="zh-CN" sz="2000" b="1" dirty="0"/>
            <a:t>到某一深度处，流速只为表面流速的</a:t>
          </a:r>
          <a:r>
            <a:rPr lang="en-US" sz="2000" b="1" dirty="0"/>
            <a:t>1/23</a:t>
          </a:r>
          <a:r>
            <a:rPr lang="zh-CN" sz="2000" b="1" dirty="0"/>
            <a:t>，这个深度称为</a:t>
          </a:r>
          <a:r>
            <a:rPr lang="zh-CN" sz="2400" b="1" dirty="0">
              <a:solidFill>
                <a:srgbClr val="FF0000"/>
              </a:solidFill>
            </a:rPr>
            <a:t>摩擦深度</a:t>
          </a:r>
          <a:r>
            <a:rPr lang="zh-CN" sz="2000" b="1" dirty="0"/>
            <a:t>。</a:t>
          </a:r>
          <a:endParaRPr lang="zh-CN" sz="2000" dirty="0"/>
        </a:p>
      </dgm:t>
    </dgm:pt>
    <dgm:pt modelId="{4DDBEA99-DA69-4924-B05F-1E6399EC042F}" type="parTrans" cxnId="{F5A083DA-A993-4863-A9AC-788A17CD4AD0}">
      <dgm:prSet/>
      <dgm:spPr/>
      <dgm:t>
        <a:bodyPr/>
        <a:lstStyle/>
        <a:p>
          <a:endParaRPr lang="zh-CN" altLang="en-US"/>
        </a:p>
      </dgm:t>
    </dgm:pt>
    <dgm:pt modelId="{89572C70-B1AD-430E-A6D0-8E128692A242}" type="sibTrans" cxnId="{F5A083DA-A993-4863-A9AC-788A17CD4AD0}">
      <dgm:prSet/>
      <dgm:spPr/>
      <dgm:t>
        <a:bodyPr/>
        <a:lstStyle/>
        <a:p>
          <a:endParaRPr lang="zh-CN" altLang="en-US"/>
        </a:p>
      </dgm:t>
    </dgm:pt>
    <dgm:pt modelId="{AB414D0D-3573-4357-B76A-368718A7BD75}">
      <dgm:prSet/>
      <dgm:spPr/>
      <dgm:t>
        <a:bodyPr/>
        <a:lstStyle/>
        <a:p>
          <a:pPr rtl="0"/>
          <a:r>
            <a:rPr lang="zh-CN" altLang="en-US" b="1" dirty="0"/>
            <a:t>从海面到摩擦深度的海水运动</a:t>
          </a:r>
          <a:r>
            <a:rPr lang="zh-CN" b="1" dirty="0"/>
            <a:t>。</a:t>
          </a:r>
        </a:p>
      </dgm:t>
    </dgm:pt>
    <dgm:pt modelId="{6E120C1D-7074-40C7-B1FF-AC3FA3C6A90A}" type="parTrans" cxnId="{3F8CC3F5-A2B4-42B1-B7AE-D83262B8C424}">
      <dgm:prSet/>
      <dgm:spPr/>
      <dgm:t>
        <a:bodyPr/>
        <a:lstStyle/>
        <a:p>
          <a:endParaRPr lang="zh-CN" altLang="en-US"/>
        </a:p>
      </dgm:t>
    </dgm:pt>
    <dgm:pt modelId="{164C85E1-6384-418D-A44D-780765CC4F2D}" type="sibTrans" cxnId="{3F8CC3F5-A2B4-42B1-B7AE-D83262B8C424}">
      <dgm:prSet/>
      <dgm:spPr/>
      <dgm:t>
        <a:bodyPr/>
        <a:lstStyle/>
        <a:p>
          <a:endParaRPr lang="zh-CN" altLang="en-US"/>
        </a:p>
      </dgm:t>
    </dgm:pt>
    <dgm:pt modelId="{DF4BA375-4BD1-4E61-9B4E-27D6731D7101}" type="pres">
      <dgm:prSet presAssocID="{2123EF5D-477D-4488-B0EE-36EDD09EEC92}" presName="linear" presStyleCnt="0">
        <dgm:presLayoutVars>
          <dgm:animLvl val="lvl"/>
          <dgm:resizeHandles val="exact"/>
        </dgm:presLayoutVars>
      </dgm:prSet>
      <dgm:spPr/>
    </dgm:pt>
    <dgm:pt modelId="{9E774B3D-0DD7-4CBD-99B2-54CB7A0CB34C}" type="pres">
      <dgm:prSet presAssocID="{D0970AB9-1EDD-4557-BB0D-F19EA30D645E}" presName="parentText" presStyleLbl="node1" presStyleIdx="0" presStyleCnt="2" custLinFactNeighborX="-511" custLinFactNeighborY="-18527">
        <dgm:presLayoutVars>
          <dgm:chMax val="0"/>
          <dgm:bulletEnabled val="1"/>
        </dgm:presLayoutVars>
      </dgm:prSet>
      <dgm:spPr/>
    </dgm:pt>
    <dgm:pt modelId="{BC2CA555-0375-4EE3-AE15-0E6A86947B31}" type="pres">
      <dgm:prSet presAssocID="{D0970AB9-1EDD-4557-BB0D-F19EA30D645E}" presName="childText" presStyleLbl="revTx" presStyleIdx="0" presStyleCnt="2" custScaleY="103771">
        <dgm:presLayoutVars>
          <dgm:bulletEnabled val="1"/>
        </dgm:presLayoutVars>
      </dgm:prSet>
      <dgm:spPr/>
    </dgm:pt>
    <dgm:pt modelId="{552E97F2-79DE-44F7-8158-8C51773365F2}" type="pres">
      <dgm:prSet presAssocID="{2C2CF26E-4143-476B-9E5D-76C2771B4C0F}" presName="parentText" presStyleLbl="node1" presStyleIdx="1" presStyleCnt="2">
        <dgm:presLayoutVars>
          <dgm:chMax val="0"/>
          <dgm:bulletEnabled val="1"/>
        </dgm:presLayoutVars>
      </dgm:prSet>
      <dgm:spPr/>
    </dgm:pt>
    <dgm:pt modelId="{53C33EA8-CFAD-4408-938D-28B4AD6C43FF}" type="pres">
      <dgm:prSet presAssocID="{2C2CF26E-4143-476B-9E5D-76C2771B4C0F}" presName="childText" presStyleLbl="revTx" presStyleIdx="1" presStyleCnt="2">
        <dgm:presLayoutVars>
          <dgm:bulletEnabled val="1"/>
        </dgm:presLayoutVars>
      </dgm:prSet>
      <dgm:spPr/>
    </dgm:pt>
  </dgm:ptLst>
  <dgm:cxnLst>
    <dgm:cxn modelId="{874BFC01-D30E-4642-ACC8-EC0D40561847}" srcId="{2123EF5D-477D-4488-B0EE-36EDD09EEC92}" destId="{D0970AB9-1EDD-4557-BB0D-F19EA30D645E}" srcOrd="0" destOrd="0" parTransId="{D0307AEB-8823-4CBD-A589-4F458D0BE72C}" sibTransId="{F13839A5-5731-4B9A-8228-1B8589074541}"/>
    <dgm:cxn modelId="{C892962D-378E-4850-8B86-6DFF7FE4465F}" srcId="{D0970AB9-1EDD-4557-BB0D-F19EA30D645E}" destId="{189CF255-837C-482D-9C76-BC748A34C24F}" srcOrd="0" destOrd="0" parTransId="{834FCAA7-7832-419B-95D3-318B2638757E}" sibTransId="{B0514E86-FFD5-4185-BD87-856E3EE7945F}"/>
    <dgm:cxn modelId="{A3926E62-9DB9-4A17-B538-CA468B56E711}" type="presOf" srcId="{2C2CF26E-4143-476B-9E5D-76C2771B4C0F}" destId="{552E97F2-79DE-44F7-8158-8C51773365F2}" srcOrd="0" destOrd="0" presId="urn:microsoft.com/office/officeart/2005/8/layout/vList2"/>
    <dgm:cxn modelId="{B6D18065-E94F-4817-AE4F-2BFD03D1A079}" type="presOf" srcId="{AB414D0D-3573-4357-B76A-368718A7BD75}" destId="{53C33EA8-CFAD-4408-938D-28B4AD6C43FF}" srcOrd="0" destOrd="0" presId="urn:microsoft.com/office/officeart/2005/8/layout/vList2"/>
    <dgm:cxn modelId="{16B10C4E-BD9F-4702-90CB-F1A6F99E7925}" type="presOf" srcId="{582C4070-801C-4AAA-A158-48458D049F75}" destId="{BC2CA555-0375-4EE3-AE15-0E6A86947B31}" srcOrd="0" destOrd="1" presId="urn:microsoft.com/office/officeart/2005/8/layout/vList2"/>
    <dgm:cxn modelId="{F5855874-B684-46B6-B72E-9F9B79981E37}" srcId="{2123EF5D-477D-4488-B0EE-36EDD09EEC92}" destId="{2C2CF26E-4143-476B-9E5D-76C2771B4C0F}" srcOrd="1" destOrd="0" parTransId="{B659F8A2-0E27-4EFA-A2A2-10129F990668}" sibTransId="{D3E1971F-3D12-4DC1-870B-0EFD378A10DE}"/>
    <dgm:cxn modelId="{37A882A6-6EB4-4762-BF8D-791F1097A903}" srcId="{D0970AB9-1EDD-4557-BB0D-F19EA30D645E}" destId="{582C4070-801C-4AAA-A158-48458D049F75}" srcOrd="1" destOrd="0" parTransId="{1119A067-8FE6-4735-98A3-8BF444FE02EC}" sibTransId="{21901B9B-2F5D-4CCB-A5FD-F49DC2F6B23A}"/>
    <dgm:cxn modelId="{1248FBAE-CF59-4731-8CA5-21CB0E4F1AE1}" type="presOf" srcId="{189CF255-837C-482D-9C76-BC748A34C24F}" destId="{BC2CA555-0375-4EE3-AE15-0E6A86947B31}" srcOrd="0" destOrd="0" presId="urn:microsoft.com/office/officeart/2005/8/layout/vList2"/>
    <dgm:cxn modelId="{768EABB5-DC85-4B38-8CDA-7BF61F4AE22A}" type="presOf" srcId="{6313C8C7-B1FB-43C4-9ECD-875F73AD252A}" destId="{BC2CA555-0375-4EE3-AE15-0E6A86947B31}" srcOrd="0" destOrd="3" presId="urn:microsoft.com/office/officeart/2005/8/layout/vList2"/>
    <dgm:cxn modelId="{E879B9B5-0479-4B08-B6F1-F2CBCA9D859C}" type="presOf" srcId="{C28A2770-8C59-4FC5-9876-A52B241DF794}" destId="{BC2CA555-0375-4EE3-AE15-0E6A86947B31}" srcOrd="0" destOrd="2" presId="urn:microsoft.com/office/officeart/2005/8/layout/vList2"/>
    <dgm:cxn modelId="{7E47ACD4-201E-467C-8773-6810A2EBA089}" srcId="{582C4070-801C-4AAA-A158-48458D049F75}" destId="{C28A2770-8C59-4FC5-9876-A52B241DF794}" srcOrd="0" destOrd="0" parTransId="{1935A922-6304-4DCC-B18C-45A5BCF7FCEA}" sibTransId="{084DE312-E229-46DC-874C-BE6479EBE12D}"/>
    <dgm:cxn modelId="{F5A083DA-A993-4863-A9AC-788A17CD4AD0}" srcId="{D0970AB9-1EDD-4557-BB0D-F19EA30D645E}" destId="{6313C8C7-B1FB-43C4-9ECD-875F73AD252A}" srcOrd="2" destOrd="0" parTransId="{4DDBEA99-DA69-4924-B05F-1E6399EC042F}" sibTransId="{89572C70-B1AD-430E-A6D0-8E128692A242}"/>
    <dgm:cxn modelId="{58DABFDE-BE5E-4AE6-BE73-2F4AB5EE883A}" type="presOf" srcId="{D0970AB9-1EDD-4557-BB0D-F19EA30D645E}" destId="{9E774B3D-0DD7-4CBD-99B2-54CB7A0CB34C}" srcOrd="0" destOrd="0" presId="urn:microsoft.com/office/officeart/2005/8/layout/vList2"/>
    <dgm:cxn modelId="{3F8CC3F5-A2B4-42B1-B7AE-D83262B8C424}" srcId="{2C2CF26E-4143-476B-9E5D-76C2771B4C0F}" destId="{AB414D0D-3573-4357-B76A-368718A7BD75}" srcOrd="0" destOrd="0" parTransId="{6E120C1D-7074-40C7-B1FF-AC3FA3C6A90A}" sibTransId="{164C85E1-6384-418D-A44D-780765CC4F2D}"/>
    <dgm:cxn modelId="{2B2D48FE-D287-4F53-B493-068513D84467}" type="presOf" srcId="{2123EF5D-477D-4488-B0EE-36EDD09EEC92}" destId="{DF4BA375-4BD1-4E61-9B4E-27D6731D7101}" srcOrd="0" destOrd="0" presId="urn:microsoft.com/office/officeart/2005/8/layout/vList2"/>
    <dgm:cxn modelId="{FA26EF52-84B3-4FDC-976D-ACE13CD05D8C}" type="presParOf" srcId="{DF4BA375-4BD1-4E61-9B4E-27D6731D7101}" destId="{9E774B3D-0DD7-4CBD-99B2-54CB7A0CB34C}" srcOrd="0" destOrd="0" presId="urn:microsoft.com/office/officeart/2005/8/layout/vList2"/>
    <dgm:cxn modelId="{C79CFEC1-1BDB-4512-93E1-BB3DAEB2174E}" type="presParOf" srcId="{DF4BA375-4BD1-4E61-9B4E-27D6731D7101}" destId="{BC2CA555-0375-4EE3-AE15-0E6A86947B31}" srcOrd="1" destOrd="0" presId="urn:microsoft.com/office/officeart/2005/8/layout/vList2"/>
    <dgm:cxn modelId="{DA32E07C-AE37-47B3-A6A5-822328F5D7FA}" type="presParOf" srcId="{DF4BA375-4BD1-4E61-9B4E-27D6731D7101}" destId="{552E97F2-79DE-44F7-8158-8C51773365F2}" srcOrd="2" destOrd="0" presId="urn:microsoft.com/office/officeart/2005/8/layout/vList2"/>
    <dgm:cxn modelId="{6BD5FF19-4002-46BD-B1D1-80601B5C2335}" type="presParOf" srcId="{DF4BA375-4BD1-4E61-9B4E-27D6731D7101}" destId="{53C33EA8-CFAD-4408-938D-28B4AD6C43FF}"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5887C8FD-A60D-4F38-9A7A-E0E088A12B69}" type="doc">
      <dgm:prSet loTypeId="urn:microsoft.com/office/officeart/2005/8/layout/vList2" loCatId="list" qsTypeId="urn:microsoft.com/office/officeart/2005/8/quickstyle/simple4" qsCatId="simple" csTypeId="urn:microsoft.com/office/officeart/2005/8/colors/accent0_3" csCatId="mainScheme" phldr="1"/>
      <dgm:spPr/>
      <dgm:t>
        <a:bodyPr/>
        <a:lstStyle/>
        <a:p>
          <a:endParaRPr lang="zh-CN" altLang="en-US"/>
        </a:p>
      </dgm:t>
    </dgm:pt>
    <dgm:pt modelId="{B83D8ABC-167A-4C0C-83A7-4D1438A6534F}">
      <dgm:prSet/>
      <dgm:spPr/>
      <dgm:t>
        <a:bodyPr/>
        <a:lstStyle/>
        <a:p>
          <a:pPr rtl="0"/>
          <a:r>
            <a:rPr lang="zh-CN" b="1" dirty="0"/>
            <a:t>海平面在总体上是逐渐上升的</a:t>
          </a:r>
          <a:endParaRPr lang="zh-CN" dirty="0"/>
        </a:p>
      </dgm:t>
    </dgm:pt>
    <dgm:pt modelId="{4CE02134-71D9-4928-8D80-7C6C0F4C5F86}" type="parTrans" cxnId="{CC49BBDB-1BA6-4C37-A66D-DA39DC944F02}">
      <dgm:prSet/>
      <dgm:spPr/>
      <dgm:t>
        <a:bodyPr/>
        <a:lstStyle/>
        <a:p>
          <a:endParaRPr lang="zh-CN" altLang="en-US"/>
        </a:p>
      </dgm:t>
    </dgm:pt>
    <dgm:pt modelId="{9ADAEB07-D31F-4C6A-B33A-551FA09E37E7}" type="sibTrans" cxnId="{CC49BBDB-1BA6-4C37-A66D-DA39DC944F02}">
      <dgm:prSet/>
      <dgm:spPr/>
      <dgm:t>
        <a:bodyPr/>
        <a:lstStyle/>
        <a:p>
          <a:endParaRPr lang="zh-CN" altLang="en-US"/>
        </a:p>
      </dgm:t>
    </dgm:pt>
    <dgm:pt modelId="{200638EC-A7DF-4F12-955B-401BFF84C9C9}">
      <dgm:prSet/>
      <dgm:spPr/>
      <dgm:t>
        <a:bodyPr/>
        <a:lstStyle/>
        <a:p>
          <a:pPr rtl="0"/>
          <a:r>
            <a:rPr lang="zh-CN" b="1" dirty="0"/>
            <a:t>课林格（</a:t>
          </a:r>
          <a:r>
            <a:rPr lang="en-US" b="1" dirty="0"/>
            <a:t>1980</a:t>
          </a:r>
          <a:r>
            <a:rPr lang="zh-CN" b="1" dirty="0"/>
            <a:t>）估算：</a:t>
          </a:r>
          <a:endParaRPr lang="zh-CN" dirty="0"/>
        </a:p>
      </dgm:t>
    </dgm:pt>
    <dgm:pt modelId="{DF71DE19-72CF-4512-8B64-6C102F098B6D}" type="parTrans" cxnId="{DB5C28DA-FBBC-49B0-8547-D45FB274C091}">
      <dgm:prSet/>
      <dgm:spPr/>
      <dgm:t>
        <a:bodyPr/>
        <a:lstStyle/>
        <a:p>
          <a:endParaRPr lang="zh-CN" altLang="en-US"/>
        </a:p>
      </dgm:t>
    </dgm:pt>
    <dgm:pt modelId="{A68EA067-6E2C-4D5D-B0B5-4B1E1AF58CC5}" type="sibTrans" cxnId="{DB5C28DA-FBBC-49B0-8547-D45FB274C091}">
      <dgm:prSet/>
      <dgm:spPr/>
      <dgm:t>
        <a:bodyPr/>
        <a:lstStyle/>
        <a:p>
          <a:endParaRPr lang="zh-CN" altLang="en-US"/>
        </a:p>
      </dgm:t>
    </dgm:pt>
    <dgm:pt modelId="{4A2643A8-DCA7-46B6-A323-F68C0E1927AB}">
      <dgm:prSet/>
      <dgm:spPr/>
      <dgm:t>
        <a:bodyPr/>
        <a:lstStyle/>
        <a:p>
          <a:pPr rtl="0"/>
          <a:r>
            <a:rPr lang="en-US" b="1" dirty="0"/>
            <a:t>40</a:t>
          </a:r>
          <a:r>
            <a:rPr lang="zh-CN" b="1" dirty="0"/>
            <a:t>亿年前海平面比目前低</a:t>
          </a:r>
          <a:r>
            <a:rPr lang="en-US" b="1" dirty="0"/>
            <a:t>2490 m</a:t>
          </a:r>
          <a:r>
            <a:rPr lang="zh-CN" b="1" dirty="0"/>
            <a:t>；</a:t>
          </a:r>
          <a:endParaRPr lang="zh-CN" dirty="0"/>
        </a:p>
      </dgm:t>
    </dgm:pt>
    <dgm:pt modelId="{E2568882-31D4-4025-A205-D565D8227A17}" type="parTrans" cxnId="{B64649CD-84BF-40CB-AE60-3DEF6C54DB16}">
      <dgm:prSet/>
      <dgm:spPr/>
      <dgm:t>
        <a:bodyPr/>
        <a:lstStyle/>
        <a:p>
          <a:endParaRPr lang="zh-CN" altLang="en-US"/>
        </a:p>
      </dgm:t>
    </dgm:pt>
    <dgm:pt modelId="{7C1D0070-A0B4-4230-A26C-70CC98972C45}" type="sibTrans" cxnId="{B64649CD-84BF-40CB-AE60-3DEF6C54DB16}">
      <dgm:prSet/>
      <dgm:spPr/>
      <dgm:t>
        <a:bodyPr/>
        <a:lstStyle/>
        <a:p>
          <a:endParaRPr lang="zh-CN" altLang="en-US"/>
        </a:p>
      </dgm:t>
    </dgm:pt>
    <dgm:pt modelId="{2FCF3786-FB70-44E6-A431-1A629CD19566}">
      <dgm:prSet/>
      <dgm:spPr/>
      <dgm:t>
        <a:bodyPr/>
        <a:lstStyle/>
        <a:p>
          <a:pPr rtl="0"/>
          <a:r>
            <a:rPr lang="en-US" b="1" dirty="0"/>
            <a:t>20</a:t>
          </a:r>
          <a:r>
            <a:rPr lang="zh-CN" b="1" dirty="0"/>
            <a:t>亿年前低</a:t>
          </a:r>
          <a:r>
            <a:rPr lang="en-US" b="1" dirty="0"/>
            <a:t>1500 m</a:t>
          </a:r>
          <a:r>
            <a:rPr lang="zh-CN" b="1" dirty="0"/>
            <a:t>；</a:t>
          </a:r>
          <a:endParaRPr lang="zh-CN" dirty="0"/>
        </a:p>
      </dgm:t>
    </dgm:pt>
    <dgm:pt modelId="{8D98ED1F-2BED-4708-97DB-71C1DBA8B30B}" type="parTrans" cxnId="{0C1907C2-220C-42D7-985D-7221103A7414}">
      <dgm:prSet/>
      <dgm:spPr/>
      <dgm:t>
        <a:bodyPr/>
        <a:lstStyle/>
        <a:p>
          <a:endParaRPr lang="zh-CN" altLang="en-US"/>
        </a:p>
      </dgm:t>
    </dgm:pt>
    <dgm:pt modelId="{1F4E7B14-4C51-490A-837D-2447C9DE6E4D}" type="sibTrans" cxnId="{0C1907C2-220C-42D7-985D-7221103A7414}">
      <dgm:prSet/>
      <dgm:spPr/>
      <dgm:t>
        <a:bodyPr/>
        <a:lstStyle/>
        <a:p>
          <a:endParaRPr lang="zh-CN" altLang="en-US"/>
        </a:p>
      </dgm:t>
    </dgm:pt>
    <dgm:pt modelId="{71449FB2-6417-458D-85C8-EC6A1DBCC085}">
      <dgm:prSet/>
      <dgm:spPr/>
      <dgm:t>
        <a:bodyPr/>
        <a:lstStyle/>
        <a:p>
          <a:pPr rtl="0"/>
          <a:r>
            <a:rPr lang="en-US" b="1" dirty="0"/>
            <a:t>10</a:t>
          </a:r>
          <a:r>
            <a:rPr lang="zh-CN" b="1" dirty="0"/>
            <a:t>亿年前低</a:t>
          </a:r>
          <a:r>
            <a:rPr lang="en-US" b="1" dirty="0"/>
            <a:t>620m</a:t>
          </a:r>
          <a:r>
            <a:rPr lang="zh-CN" b="1" dirty="0"/>
            <a:t>；</a:t>
          </a:r>
          <a:endParaRPr lang="zh-CN" dirty="0"/>
        </a:p>
      </dgm:t>
    </dgm:pt>
    <dgm:pt modelId="{9801BD98-0F3A-4BF8-A2A1-92BE42E8A5A5}" type="parTrans" cxnId="{09A7D826-C81D-4CF4-906A-A5402624DED4}">
      <dgm:prSet/>
      <dgm:spPr/>
      <dgm:t>
        <a:bodyPr/>
        <a:lstStyle/>
        <a:p>
          <a:endParaRPr lang="zh-CN" altLang="en-US"/>
        </a:p>
      </dgm:t>
    </dgm:pt>
    <dgm:pt modelId="{F3240DE4-47DC-425D-8A64-9FDB87853448}" type="sibTrans" cxnId="{09A7D826-C81D-4CF4-906A-A5402624DED4}">
      <dgm:prSet/>
      <dgm:spPr/>
      <dgm:t>
        <a:bodyPr/>
        <a:lstStyle/>
        <a:p>
          <a:endParaRPr lang="zh-CN" altLang="en-US"/>
        </a:p>
      </dgm:t>
    </dgm:pt>
    <dgm:pt modelId="{362ACA20-3B75-4588-8D62-F877F813B2EA}">
      <dgm:prSet/>
      <dgm:spPr/>
      <dgm:t>
        <a:bodyPr/>
        <a:lstStyle/>
        <a:p>
          <a:pPr rtl="0"/>
          <a:r>
            <a:rPr lang="en-US" b="1" dirty="0"/>
            <a:t>5</a:t>
          </a:r>
          <a:r>
            <a:rPr lang="zh-CN" b="1" dirty="0"/>
            <a:t>亿年前仍低</a:t>
          </a:r>
          <a:r>
            <a:rPr lang="en-US" b="1" dirty="0"/>
            <a:t>320m</a:t>
          </a:r>
          <a:r>
            <a:rPr lang="zh-CN" b="1" dirty="0"/>
            <a:t>。</a:t>
          </a:r>
          <a:endParaRPr lang="zh-CN" dirty="0"/>
        </a:p>
      </dgm:t>
    </dgm:pt>
    <dgm:pt modelId="{422DDF41-A4E3-4FB8-A993-2A2DB425DC30}" type="parTrans" cxnId="{39A35F92-B167-4F65-B22E-E5A3DC9217D3}">
      <dgm:prSet/>
      <dgm:spPr/>
      <dgm:t>
        <a:bodyPr/>
        <a:lstStyle/>
        <a:p>
          <a:endParaRPr lang="zh-CN" altLang="en-US"/>
        </a:p>
      </dgm:t>
    </dgm:pt>
    <dgm:pt modelId="{FA5E5B8A-F11C-4434-9FBE-9581329E6A0D}" type="sibTrans" cxnId="{39A35F92-B167-4F65-B22E-E5A3DC9217D3}">
      <dgm:prSet/>
      <dgm:spPr/>
      <dgm:t>
        <a:bodyPr/>
        <a:lstStyle/>
        <a:p>
          <a:endParaRPr lang="zh-CN" altLang="en-US"/>
        </a:p>
      </dgm:t>
    </dgm:pt>
    <dgm:pt modelId="{65898048-0F6C-4E1D-87D8-7C3BE9778308}" type="pres">
      <dgm:prSet presAssocID="{5887C8FD-A60D-4F38-9A7A-E0E088A12B69}" presName="linear" presStyleCnt="0">
        <dgm:presLayoutVars>
          <dgm:animLvl val="lvl"/>
          <dgm:resizeHandles val="exact"/>
        </dgm:presLayoutVars>
      </dgm:prSet>
      <dgm:spPr/>
    </dgm:pt>
    <dgm:pt modelId="{1397FCA3-D5D4-409A-9776-D0F5EB8BD30B}" type="pres">
      <dgm:prSet presAssocID="{B83D8ABC-167A-4C0C-83A7-4D1438A6534F}" presName="parentText" presStyleLbl="node1" presStyleIdx="0" presStyleCnt="2" custLinFactNeighborX="-7881" custLinFactNeighborY="-46914">
        <dgm:presLayoutVars>
          <dgm:chMax val="0"/>
          <dgm:bulletEnabled val="1"/>
        </dgm:presLayoutVars>
      </dgm:prSet>
      <dgm:spPr/>
    </dgm:pt>
    <dgm:pt modelId="{B28030A3-EA3A-487F-8ECE-AFD6363AF167}" type="pres">
      <dgm:prSet presAssocID="{9ADAEB07-D31F-4C6A-B33A-551FA09E37E7}" presName="spacer" presStyleCnt="0"/>
      <dgm:spPr/>
    </dgm:pt>
    <dgm:pt modelId="{25CC3495-4D0C-429D-A941-5B67BFD7EA88}" type="pres">
      <dgm:prSet presAssocID="{200638EC-A7DF-4F12-955B-401BFF84C9C9}" presName="parentText" presStyleLbl="node1" presStyleIdx="1" presStyleCnt="2">
        <dgm:presLayoutVars>
          <dgm:chMax val="0"/>
          <dgm:bulletEnabled val="1"/>
        </dgm:presLayoutVars>
      </dgm:prSet>
      <dgm:spPr/>
    </dgm:pt>
    <dgm:pt modelId="{ED3338AF-D802-48ED-A7E1-398AE796EF4B}" type="pres">
      <dgm:prSet presAssocID="{200638EC-A7DF-4F12-955B-401BFF84C9C9}" presName="childText" presStyleLbl="revTx" presStyleIdx="0" presStyleCnt="1">
        <dgm:presLayoutVars>
          <dgm:bulletEnabled val="1"/>
        </dgm:presLayoutVars>
      </dgm:prSet>
      <dgm:spPr/>
    </dgm:pt>
  </dgm:ptLst>
  <dgm:cxnLst>
    <dgm:cxn modelId="{DFF4BB04-EE76-421C-B84A-42CBA1A655D6}" type="presOf" srcId="{4A2643A8-DCA7-46B6-A323-F68C0E1927AB}" destId="{ED3338AF-D802-48ED-A7E1-398AE796EF4B}" srcOrd="0" destOrd="0" presId="urn:microsoft.com/office/officeart/2005/8/layout/vList2"/>
    <dgm:cxn modelId="{09A7D826-C81D-4CF4-906A-A5402624DED4}" srcId="{200638EC-A7DF-4F12-955B-401BFF84C9C9}" destId="{71449FB2-6417-458D-85C8-EC6A1DBCC085}" srcOrd="2" destOrd="0" parTransId="{9801BD98-0F3A-4BF8-A2A1-92BE42E8A5A5}" sibTransId="{F3240DE4-47DC-425D-8A64-9FDB87853448}"/>
    <dgm:cxn modelId="{C6A5A33D-D24D-4E7D-87B7-C526B4E8C546}" type="presOf" srcId="{2FCF3786-FB70-44E6-A431-1A629CD19566}" destId="{ED3338AF-D802-48ED-A7E1-398AE796EF4B}" srcOrd="0" destOrd="1" presId="urn:microsoft.com/office/officeart/2005/8/layout/vList2"/>
    <dgm:cxn modelId="{22F19A6C-C2E3-4C90-9929-1BD27B0A5A89}" type="presOf" srcId="{200638EC-A7DF-4F12-955B-401BFF84C9C9}" destId="{25CC3495-4D0C-429D-A941-5B67BFD7EA88}" srcOrd="0" destOrd="0" presId="urn:microsoft.com/office/officeart/2005/8/layout/vList2"/>
    <dgm:cxn modelId="{69E7E488-278A-425A-AF18-ECAACC4322FF}" type="presOf" srcId="{71449FB2-6417-458D-85C8-EC6A1DBCC085}" destId="{ED3338AF-D802-48ED-A7E1-398AE796EF4B}" srcOrd="0" destOrd="2" presId="urn:microsoft.com/office/officeart/2005/8/layout/vList2"/>
    <dgm:cxn modelId="{39A35F92-B167-4F65-B22E-E5A3DC9217D3}" srcId="{200638EC-A7DF-4F12-955B-401BFF84C9C9}" destId="{362ACA20-3B75-4588-8D62-F877F813B2EA}" srcOrd="3" destOrd="0" parTransId="{422DDF41-A4E3-4FB8-A993-2A2DB425DC30}" sibTransId="{FA5E5B8A-F11C-4434-9FBE-9581329E6A0D}"/>
    <dgm:cxn modelId="{221AC1A4-D702-4DEE-B716-CCB4A6807BD8}" type="presOf" srcId="{5887C8FD-A60D-4F38-9A7A-E0E088A12B69}" destId="{65898048-0F6C-4E1D-87D8-7C3BE9778308}" srcOrd="0" destOrd="0" presId="urn:microsoft.com/office/officeart/2005/8/layout/vList2"/>
    <dgm:cxn modelId="{B77186AE-A2EF-4053-9E3E-A8BB58A40359}" type="presOf" srcId="{362ACA20-3B75-4588-8D62-F877F813B2EA}" destId="{ED3338AF-D802-48ED-A7E1-398AE796EF4B}" srcOrd="0" destOrd="3" presId="urn:microsoft.com/office/officeart/2005/8/layout/vList2"/>
    <dgm:cxn modelId="{0C1907C2-220C-42D7-985D-7221103A7414}" srcId="{200638EC-A7DF-4F12-955B-401BFF84C9C9}" destId="{2FCF3786-FB70-44E6-A431-1A629CD19566}" srcOrd="1" destOrd="0" parTransId="{8D98ED1F-2BED-4708-97DB-71C1DBA8B30B}" sibTransId="{1F4E7B14-4C51-490A-837D-2447C9DE6E4D}"/>
    <dgm:cxn modelId="{B64649CD-84BF-40CB-AE60-3DEF6C54DB16}" srcId="{200638EC-A7DF-4F12-955B-401BFF84C9C9}" destId="{4A2643A8-DCA7-46B6-A323-F68C0E1927AB}" srcOrd="0" destOrd="0" parTransId="{E2568882-31D4-4025-A205-D565D8227A17}" sibTransId="{7C1D0070-A0B4-4230-A26C-70CC98972C45}"/>
    <dgm:cxn modelId="{DB5C28DA-FBBC-49B0-8547-D45FB274C091}" srcId="{5887C8FD-A60D-4F38-9A7A-E0E088A12B69}" destId="{200638EC-A7DF-4F12-955B-401BFF84C9C9}" srcOrd="1" destOrd="0" parTransId="{DF71DE19-72CF-4512-8B64-6C102F098B6D}" sibTransId="{A68EA067-6E2C-4D5D-B0B5-4B1E1AF58CC5}"/>
    <dgm:cxn modelId="{CC49BBDB-1BA6-4C37-A66D-DA39DC944F02}" srcId="{5887C8FD-A60D-4F38-9A7A-E0E088A12B69}" destId="{B83D8ABC-167A-4C0C-83A7-4D1438A6534F}" srcOrd="0" destOrd="0" parTransId="{4CE02134-71D9-4928-8D80-7C6C0F4C5F86}" sibTransId="{9ADAEB07-D31F-4C6A-B33A-551FA09E37E7}"/>
    <dgm:cxn modelId="{D5511FE2-AE11-4F5E-A35D-01C37FD033FF}" type="presOf" srcId="{B83D8ABC-167A-4C0C-83A7-4D1438A6534F}" destId="{1397FCA3-D5D4-409A-9776-D0F5EB8BD30B}" srcOrd="0" destOrd="0" presId="urn:microsoft.com/office/officeart/2005/8/layout/vList2"/>
    <dgm:cxn modelId="{0DDC8E68-6A0B-4CED-88DE-69F457390801}" type="presParOf" srcId="{65898048-0F6C-4E1D-87D8-7C3BE9778308}" destId="{1397FCA3-D5D4-409A-9776-D0F5EB8BD30B}" srcOrd="0" destOrd="0" presId="urn:microsoft.com/office/officeart/2005/8/layout/vList2"/>
    <dgm:cxn modelId="{AD7429FF-B3EF-4D92-8815-91B523ABA7E4}" type="presParOf" srcId="{65898048-0F6C-4E1D-87D8-7C3BE9778308}" destId="{B28030A3-EA3A-487F-8ECE-AFD6363AF167}" srcOrd="1" destOrd="0" presId="urn:microsoft.com/office/officeart/2005/8/layout/vList2"/>
    <dgm:cxn modelId="{238073D8-9432-410B-85CD-FDBF6D3FD4B1}" type="presParOf" srcId="{65898048-0F6C-4E1D-87D8-7C3BE9778308}" destId="{25CC3495-4D0C-429D-A941-5B67BFD7EA88}" srcOrd="2" destOrd="0" presId="urn:microsoft.com/office/officeart/2005/8/layout/vList2"/>
    <dgm:cxn modelId="{91EC2BA1-4911-4E5C-AF9D-FB4A1B17370A}" type="presParOf" srcId="{65898048-0F6C-4E1D-87D8-7C3BE9778308}" destId="{ED3338AF-D802-48ED-A7E1-398AE796EF4B}"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D7977B20-7213-42FB-BEA9-D953B84B7A4E}" type="doc">
      <dgm:prSet loTypeId="urn:microsoft.com/office/officeart/2005/8/layout/vList2" loCatId="list" qsTypeId="urn:microsoft.com/office/officeart/2005/8/quickstyle/simple1" qsCatId="simple" csTypeId="urn:microsoft.com/office/officeart/2005/8/colors/accent0_3" csCatId="mainScheme" phldr="1"/>
      <dgm:spPr/>
      <dgm:t>
        <a:bodyPr/>
        <a:lstStyle/>
        <a:p>
          <a:endParaRPr lang="zh-CN" altLang="en-US"/>
        </a:p>
      </dgm:t>
    </dgm:pt>
    <dgm:pt modelId="{C63D248A-4750-4FF0-ACA3-0E0A3E0C03D5}">
      <dgm:prSet custT="1"/>
      <dgm:spPr>
        <a:solidFill>
          <a:srgbClr val="003399"/>
        </a:solidFill>
      </dgm:spPr>
      <dgm:t>
        <a:bodyPr/>
        <a:lstStyle/>
        <a:p>
          <a:pPr rtl="0"/>
          <a:r>
            <a:rPr lang="zh-CN" altLang="en-US" sz="2800" b="1" dirty="0"/>
            <a:t>海洋资源：与海水本身有着直接关系的物质和能量。</a:t>
          </a:r>
          <a:endParaRPr lang="zh-CN" altLang="en-US" sz="2800" dirty="0"/>
        </a:p>
      </dgm:t>
    </dgm:pt>
    <dgm:pt modelId="{CDC2A4FB-7C7D-4D76-A42A-50AEEA07EE3E}" type="parTrans" cxnId="{F983F65F-EB10-4FA3-9EB4-2D43D62E6E56}">
      <dgm:prSet/>
      <dgm:spPr/>
      <dgm:t>
        <a:bodyPr/>
        <a:lstStyle/>
        <a:p>
          <a:endParaRPr lang="zh-CN" altLang="en-US"/>
        </a:p>
      </dgm:t>
    </dgm:pt>
    <dgm:pt modelId="{13ED0564-FBB6-4082-BB66-049F17ED2F5A}" type="sibTrans" cxnId="{F983F65F-EB10-4FA3-9EB4-2D43D62E6E56}">
      <dgm:prSet/>
      <dgm:spPr/>
      <dgm:t>
        <a:bodyPr/>
        <a:lstStyle/>
        <a:p>
          <a:endParaRPr lang="zh-CN" altLang="en-US"/>
        </a:p>
      </dgm:t>
    </dgm:pt>
    <dgm:pt modelId="{6B442515-EF23-4758-862F-734D7490191B}">
      <dgm:prSet custT="1"/>
      <dgm:spPr/>
      <dgm:t>
        <a:bodyPr/>
        <a:lstStyle/>
        <a:p>
          <a:pPr rtl="0"/>
          <a:r>
            <a:rPr lang="zh-CN" altLang="en-US" sz="2400" b="1" dirty="0"/>
            <a:t>溶解于海水中的化学元素；</a:t>
          </a:r>
          <a:endParaRPr lang="zh-CN" altLang="en-US" sz="2400" dirty="0"/>
        </a:p>
      </dgm:t>
    </dgm:pt>
    <dgm:pt modelId="{EE1787FA-647C-496A-868B-5BC375748C6A}" type="parTrans" cxnId="{42D83B50-17FC-4884-8449-97E5D0456F6C}">
      <dgm:prSet/>
      <dgm:spPr/>
      <dgm:t>
        <a:bodyPr/>
        <a:lstStyle/>
        <a:p>
          <a:endParaRPr lang="zh-CN" altLang="en-US"/>
        </a:p>
      </dgm:t>
    </dgm:pt>
    <dgm:pt modelId="{080B05C1-277A-414F-BA83-CBA3AC944887}" type="sibTrans" cxnId="{42D83B50-17FC-4884-8449-97E5D0456F6C}">
      <dgm:prSet/>
      <dgm:spPr/>
      <dgm:t>
        <a:bodyPr/>
        <a:lstStyle/>
        <a:p>
          <a:endParaRPr lang="zh-CN" altLang="en-US"/>
        </a:p>
      </dgm:t>
    </dgm:pt>
    <dgm:pt modelId="{8972D586-74E5-4A51-97B1-00F18EDBDF5B}">
      <dgm:prSet custT="1"/>
      <dgm:spPr/>
      <dgm:t>
        <a:bodyPr/>
        <a:lstStyle/>
        <a:p>
          <a:pPr rtl="0"/>
          <a:r>
            <a:rPr lang="zh-CN" altLang="en-US" sz="2400" b="1" dirty="0"/>
            <a:t>海洋生物；</a:t>
          </a:r>
          <a:endParaRPr lang="zh-CN" altLang="en-US" sz="2400" dirty="0"/>
        </a:p>
      </dgm:t>
    </dgm:pt>
    <dgm:pt modelId="{B9C97668-DDF0-451F-BCDA-0110A0393B7F}" type="parTrans" cxnId="{8B752E38-0EC7-4455-BE59-560EDFB3BC73}">
      <dgm:prSet/>
      <dgm:spPr/>
      <dgm:t>
        <a:bodyPr/>
        <a:lstStyle/>
        <a:p>
          <a:endParaRPr lang="zh-CN" altLang="en-US"/>
        </a:p>
      </dgm:t>
    </dgm:pt>
    <dgm:pt modelId="{7C82D046-0D53-48C9-879D-444F9FDD0CA0}" type="sibTrans" cxnId="{8B752E38-0EC7-4455-BE59-560EDFB3BC73}">
      <dgm:prSet/>
      <dgm:spPr/>
      <dgm:t>
        <a:bodyPr/>
        <a:lstStyle/>
        <a:p>
          <a:endParaRPr lang="zh-CN" altLang="en-US"/>
        </a:p>
      </dgm:t>
    </dgm:pt>
    <dgm:pt modelId="{CD152D76-C94A-4442-B1FC-9A239F8F17F0}">
      <dgm:prSet custT="1"/>
      <dgm:spPr/>
      <dgm:t>
        <a:bodyPr/>
        <a:lstStyle/>
        <a:p>
          <a:pPr rtl="0"/>
          <a:r>
            <a:rPr lang="zh-CN" altLang="en-US" sz="2400" b="1" dirty="0"/>
            <a:t>海底矿藏；</a:t>
          </a:r>
          <a:endParaRPr lang="zh-CN" altLang="en-US" sz="2400" dirty="0"/>
        </a:p>
      </dgm:t>
    </dgm:pt>
    <dgm:pt modelId="{CB8591AC-E6E4-461A-A2A4-33BF1E4EA99A}" type="parTrans" cxnId="{BC370C10-307C-4085-9034-BDF5053B83E1}">
      <dgm:prSet/>
      <dgm:spPr/>
      <dgm:t>
        <a:bodyPr/>
        <a:lstStyle/>
        <a:p>
          <a:endParaRPr lang="zh-CN" altLang="en-US"/>
        </a:p>
      </dgm:t>
    </dgm:pt>
    <dgm:pt modelId="{D4693CFC-90B1-4157-B0C7-ACCB4C2C1BF1}" type="sibTrans" cxnId="{BC370C10-307C-4085-9034-BDF5053B83E1}">
      <dgm:prSet/>
      <dgm:spPr/>
      <dgm:t>
        <a:bodyPr/>
        <a:lstStyle/>
        <a:p>
          <a:endParaRPr lang="zh-CN" altLang="en-US"/>
        </a:p>
      </dgm:t>
    </dgm:pt>
    <dgm:pt modelId="{46DAA9A8-C111-481C-90DA-D5352196DA7F}">
      <dgm:prSet custT="1"/>
      <dgm:spPr/>
      <dgm:t>
        <a:bodyPr/>
        <a:lstStyle/>
        <a:p>
          <a:pPr rtl="0"/>
          <a:r>
            <a:rPr lang="zh-CN" altLang="en-US" sz="2400" b="1" dirty="0"/>
            <a:t>由海水运动所产生的能量；</a:t>
          </a:r>
          <a:endParaRPr lang="zh-CN" altLang="en-US" sz="2400" dirty="0"/>
        </a:p>
      </dgm:t>
    </dgm:pt>
    <dgm:pt modelId="{D6E67482-E5F0-42C9-86BE-9A3D963D3A6E}" type="parTrans" cxnId="{D3527D2A-E763-46D7-84BA-55755282F538}">
      <dgm:prSet/>
      <dgm:spPr/>
      <dgm:t>
        <a:bodyPr/>
        <a:lstStyle/>
        <a:p>
          <a:endParaRPr lang="zh-CN" altLang="en-US"/>
        </a:p>
      </dgm:t>
    </dgm:pt>
    <dgm:pt modelId="{70E17629-4A06-4FF2-AA4C-D402D96DD47B}" type="sibTrans" cxnId="{D3527D2A-E763-46D7-84BA-55755282F538}">
      <dgm:prSet/>
      <dgm:spPr/>
      <dgm:t>
        <a:bodyPr/>
        <a:lstStyle/>
        <a:p>
          <a:endParaRPr lang="zh-CN" altLang="en-US"/>
        </a:p>
      </dgm:t>
    </dgm:pt>
    <dgm:pt modelId="{B2527244-CF07-4231-A361-9219B1475588}">
      <dgm:prSet custT="1"/>
      <dgm:spPr/>
      <dgm:t>
        <a:bodyPr/>
        <a:lstStyle/>
        <a:p>
          <a:pPr rtl="0"/>
          <a:r>
            <a:rPr lang="zh-CN" altLang="en-US" sz="2400" b="1" dirty="0"/>
            <a:t>贮藏在海水中的热量。</a:t>
          </a:r>
          <a:endParaRPr lang="zh-CN" altLang="en-US" sz="2400" dirty="0"/>
        </a:p>
      </dgm:t>
    </dgm:pt>
    <dgm:pt modelId="{8C83B74C-7185-4685-B49B-9E875E750A65}" type="parTrans" cxnId="{D7A12289-06C0-4468-9746-2CE4D8A16434}">
      <dgm:prSet/>
      <dgm:spPr/>
      <dgm:t>
        <a:bodyPr/>
        <a:lstStyle/>
        <a:p>
          <a:endParaRPr lang="zh-CN" altLang="en-US"/>
        </a:p>
      </dgm:t>
    </dgm:pt>
    <dgm:pt modelId="{4249B90B-7742-4B91-86CE-9BD1ECB7F21F}" type="sibTrans" cxnId="{D7A12289-06C0-4468-9746-2CE4D8A16434}">
      <dgm:prSet/>
      <dgm:spPr/>
      <dgm:t>
        <a:bodyPr/>
        <a:lstStyle/>
        <a:p>
          <a:endParaRPr lang="zh-CN" altLang="en-US"/>
        </a:p>
      </dgm:t>
    </dgm:pt>
    <dgm:pt modelId="{8ADA222B-ED75-4E2D-B67F-A99D1977C431}" type="pres">
      <dgm:prSet presAssocID="{D7977B20-7213-42FB-BEA9-D953B84B7A4E}" presName="linear" presStyleCnt="0">
        <dgm:presLayoutVars>
          <dgm:animLvl val="lvl"/>
          <dgm:resizeHandles val="exact"/>
        </dgm:presLayoutVars>
      </dgm:prSet>
      <dgm:spPr/>
    </dgm:pt>
    <dgm:pt modelId="{8FAB1530-FB67-47C9-9790-3B3D626DBF40}" type="pres">
      <dgm:prSet presAssocID="{C63D248A-4750-4FF0-ACA3-0E0A3E0C03D5}" presName="parentText" presStyleLbl="node1" presStyleIdx="0" presStyleCnt="1" custScaleY="97128" custLinFactNeighborX="-511" custLinFactNeighborY="-11122">
        <dgm:presLayoutVars>
          <dgm:chMax val="0"/>
          <dgm:bulletEnabled val="1"/>
        </dgm:presLayoutVars>
      </dgm:prSet>
      <dgm:spPr/>
    </dgm:pt>
    <dgm:pt modelId="{5A65E267-D9D5-462C-9F48-D7BE63E6A5EA}" type="pres">
      <dgm:prSet presAssocID="{C63D248A-4750-4FF0-ACA3-0E0A3E0C03D5}" presName="childText" presStyleLbl="revTx" presStyleIdx="0" presStyleCnt="1" custLinFactNeighborY="-11742">
        <dgm:presLayoutVars>
          <dgm:bulletEnabled val="1"/>
        </dgm:presLayoutVars>
      </dgm:prSet>
      <dgm:spPr/>
    </dgm:pt>
  </dgm:ptLst>
  <dgm:cxnLst>
    <dgm:cxn modelId="{BC370C10-307C-4085-9034-BDF5053B83E1}" srcId="{C63D248A-4750-4FF0-ACA3-0E0A3E0C03D5}" destId="{CD152D76-C94A-4442-B1FC-9A239F8F17F0}" srcOrd="2" destOrd="0" parTransId="{CB8591AC-E6E4-461A-A2A4-33BF1E4EA99A}" sibTransId="{D4693CFC-90B1-4157-B0C7-ACCB4C2C1BF1}"/>
    <dgm:cxn modelId="{D3527D2A-E763-46D7-84BA-55755282F538}" srcId="{C63D248A-4750-4FF0-ACA3-0E0A3E0C03D5}" destId="{46DAA9A8-C111-481C-90DA-D5352196DA7F}" srcOrd="3" destOrd="0" parTransId="{D6E67482-E5F0-42C9-86BE-9A3D963D3A6E}" sibTransId="{70E17629-4A06-4FF2-AA4C-D402D96DD47B}"/>
    <dgm:cxn modelId="{8B752E38-0EC7-4455-BE59-560EDFB3BC73}" srcId="{C63D248A-4750-4FF0-ACA3-0E0A3E0C03D5}" destId="{8972D586-74E5-4A51-97B1-00F18EDBDF5B}" srcOrd="1" destOrd="0" parTransId="{B9C97668-DDF0-451F-BCDA-0110A0393B7F}" sibTransId="{7C82D046-0D53-48C9-879D-444F9FDD0CA0}"/>
    <dgm:cxn modelId="{43E57D3A-7B32-4D1E-983C-1B9003D70ADB}" type="presOf" srcId="{6B442515-EF23-4758-862F-734D7490191B}" destId="{5A65E267-D9D5-462C-9F48-D7BE63E6A5EA}" srcOrd="0" destOrd="0" presId="urn:microsoft.com/office/officeart/2005/8/layout/vList2"/>
    <dgm:cxn modelId="{F983F65F-EB10-4FA3-9EB4-2D43D62E6E56}" srcId="{D7977B20-7213-42FB-BEA9-D953B84B7A4E}" destId="{C63D248A-4750-4FF0-ACA3-0E0A3E0C03D5}" srcOrd="0" destOrd="0" parTransId="{CDC2A4FB-7C7D-4D76-A42A-50AEEA07EE3E}" sibTransId="{13ED0564-FBB6-4082-BB66-049F17ED2F5A}"/>
    <dgm:cxn modelId="{EBC69941-D3A2-44E1-B9AF-BF5C638BE5E5}" type="presOf" srcId="{8972D586-74E5-4A51-97B1-00F18EDBDF5B}" destId="{5A65E267-D9D5-462C-9F48-D7BE63E6A5EA}" srcOrd="0" destOrd="1" presId="urn:microsoft.com/office/officeart/2005/8/layout/vList2"/>
    <dgm:cxn modelId="{42D83B50-17FC-4884-8449-97E5D0456F6C}" srcId="{C63D248A-4750-4FF0-ACA3-0E0A3E0C03D5}" destId="{6B442515-EF23-4758-862F-734D7490191B}" srcOrd="0" destOrd="0" parTransId="{EE1787FA-647C-496A-868B-5BC375748C6A}" sibTransId="{080B05C1-277A-414F-BA83-CBA3AC944887}"/>
    <dgm:cxn modelId="{9256FA81-E17C-43F1-B010-C9BA3FB651A0}" type="presOf" srcId="{C63D248A-4750-4FF0-ACA3-0E0A3E0C03D5}" destId="{8FAB1530-FB67-47C9-9790-3B3D626DBF40}" srcOrd="0" destOrd="0" presId="urn:microsoft.com/office/officeart/2005/8/layout/vList2"/>
    <dgm:cxn modelId="{D7A12289-06C0-4468-9746-2CE4D8A16434}" srcId="{C63D248A-4750-4FF0-ACA3-0E0A3E0C03D5}" destId="{B2527244-CF07-4231-A361-9219B1475588}" srcOrd="4" destOrd="0" parTransId="{8C83B74C-7185-4685-B49B-9E875E750A65}" sibTransId="{4249B90B-7742-4B91-86CE-9BD1ECB7F21F}"/>
    <dgm:cxn modelId="{CB8ED08F-D0CD-4B4F-92F0-6C7D6857DA75}" type="presOf" srcId="{B2527244-CF07-4231-A361-9219B1475588}" destId="{5A65E267-D9D5-462C-9F48-D7BE63E6A5EA}" srcOrd="0" destOrd="4" presId="urn:microsoft.com/office/officeart/2005/8/layout/vList2"/>
    <dgm:cxn modelId="{8AB63DD8-C166-4D3B-8B43-D3D00F0CE08A}" type="presOf" srcId="{CD152D76-C94A-4442-B1FC-9A239F8F17F0}" destId="{5A65E267-D9D5-462C-9F48-D7BE63E6A5EA}" srcOrd="0" destOrd="2" presId="urn:microsoft.com/office/officeart/2005/8/layout/vList2"/>
    <dgm:cxn modelId="{555A27E4-4BB2-4037-A1AE-0ACBAAB5A3DE}" type="presOf" srcId="{46DAA9A8-C111-481C-90DA-D5352196DA7F}" destId="{5A65E267-D9D5-462C-9F48-D7BE63E6A5EA}" srcOrd="0" destOrd="3" presId="urn:microsoft.com/office/officeart/2005/8/layout/vList2"/>
    <dgm:cxn modelId="{7DE889E5-8C25-4D2B-B793-9C2824FCEF10}" type="presOf" srcId="{D7977B20-7213-42FB-BEA9-D953B84B7A4E}" destId="{8ADA222B-ED75-4E2D-B67F-A99D1977C431}" srcOrd="0" destOrd="0" presId="urn:microsoft.com/office/officeart/2005/8/layout/vList2"/>
    <dgm:cxn modelId="{ED5DD427-D64F-445E-A6B5-B97071E78902}" type="presParOf" srcId="{8ADA222B-ED75-4E2D-B67F-A99D1977C431}" destId="{8FAB1530-FB67-47C9-9790-3B3D626DBF40}" srcOrd="0" destOrd="0" presId="urn:microsoft.com/office/officeart/2005/8/layout/vList2"/>
    <dgm:cxn modelId="{3779FE7D-58EE-4DFF-A4DE-C5F27C3F5D05}" type="presParOf" srcId="{8ADA222B-ED75-4E2D-B67F-A99D1977C431}" destId="{5A65E267-D9D5-462C-9F48-D7BE63E6A5EA}" srcOrd="1"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8C036F73-B7DE-4F1D-974C-7ED2BA0172E9}" type="doc">
      <dgm:prSet loTypeId="urn:microsoft.com/office/officeart/2005/8/layout/list1" loCatId="list" qsTypeId="urn:microsoft.com/office/officeart/2005/8/quickstyle/3d2" qsCatId="3D" csTypeId="urn:microsoft.com/office/officeart/2005/8/colors/accent1_2" csCatId="accent1" phldr="1"/>
      <dgm:spPr/>
      <dgm:t>
        <a:bodyPr/>
        <a:lstStyle/>
        <a:p>
          <a:endParaRPr lang="zh-CN" altLang="en-US"/>
        </a:p>
      </dgm:t>
    </dgm:pt>
    <dgm:pt modelId="{867471DA-8205-4654-9150-D3BDAB2EECC5}">
      <dgm:prSet/>
      <dgm:spPr/>
      <dgm:t>
        <a:bodyPr/>
        <a:lstStyle/>
        <a:p>
          <a:pPr rtl="0"/>
          <a:r>
            <a:rPr lang="zh-CN" altLang="en-US" b="1" dirty="0"/>
            <a:t>河流：</a:t>
          </a:r>
          <a:endParaRPr lang="en-US" altLang="zh-CN" b="1" dirty="0"/>
        </a:p>
      </dgm:t>
    </dgm:pt>
    <dgm:pt modelId="{8DC5FE2A-995E-4A68-B8A3-B6FF22CAE13A}" type="parTrans" cxnId="{C46061C3-8B7B-45CC-AE6E-2C39000F4992}">
      <dgm:prSet/>
      <dgm:spPr/>
      <dgm:t>
        <a:bodyPr/>
        <a:lstStyle/>
        <a:p>
          <a:endParaRPr lang="zh-CN" altLang="en-US" b="1"/>
        </a:p>
      </dgm:t>
    </dgm:pt>
    <dgm:pt modelId="{4F99327C-4A05-4402-A0C0-111CCACD406B}" type="sibTrans" cxnId="{C46061C3-8B7B-45CC-AE6E-2C39000F4992}">
      <dgm:prSet/>
      <dgm:spPr/>
      <dgm:t>
        <a:bodyPr/>
        <a:lstStyle/>
        <a:p>
          <a:endParaRPr lang="zh-CN" altLang="en-US" b="1"/>
        </a:p>
      </dgm:t>
    </dgm:pt>
    <dgm:pt modelId="{B4BCE2B8-7B66-4C70-AE00-9DC09C9D514B}">
      <dgm:prSet/>
      <dgm:spPr/>
      <dgm:t>
        <a:bodyPr/>
        <a:lstStyle/>
        <a:p>
          <a:pPr rtl="0"/>
          <a:r>
            <a:rPr lang="zh-CN" altLang="en-US" b="1" dirty="0"/>
            <a:t>水系：</a:t>
          </a:r>
        </a:p>
      </dgm:t>
    </dgm:pt>
    <dgm:pt modelId="{AAB0F7A9-ABB9-4CA9-B9CE-4895F84908C4}" type="parTrans" cxnId="{E2043388-D565-449A-9CBB-6B0C584D17F6}">
      <dgm:prSet/>
      <dgm:spPr/>
      <dgm:t>
        <a:bodyPr/>
        <a:lstStyle/>
        <a:p>
          <a:endParaRPr lang="zh-CN" altLang="en-US" b="1"/>
        </a:p>
      </dgm:t>
    </dgm:pt>
    <dgm:pt modelId="{F4FAA4F0-520C-4AAD-BFFB-789429104DEA}" type="sibTrans" cxnId="{E2043388-D565-449A-9CBB-6B0C584D17F6}">
      <dgm:prSet/>
      <dgm:spPr/>
      <dgm:t>
        <a:bodyPr/>
        <a:lstStyle/>
        <a:p>
          <a:endParaRPr lang="zh-CN" altLang="en-US" b="1"/>
        </a:p>
      </dgm:t>
    </dgm:pt>
    <dgm:pt modelId="{1381FBFC-BA48-4715-920A-D81AB383D2AE}">
      <dgm:prSet/>
      <dgm:spPr/>
      <dgm:t>
        <a:bodyPr/>
        <a:lstStyle/>
        <a:p>
          <a:pPr rtl="0"/>
          <a:r>
            <a:rPr lang="zh-CN" altLang="en-US" b="1" dirty="0"/>
            <a:t>在重力的作用下，集中于地表凹槽内的经常性或周期性的天然水道。</a:t>
          </a:r>
        </a:p>
      </dgm:t>
    </dgm:pt>
    <dgm:pt modelId="{E662198E-4895-4C39-8D4F-1478C3BAD148}" type="parTrans" cxnId="{C1F2C8FA-5E8B-41A3-9D7E-BD7310A52FA8}">
      <dgm:prSet/>
      <dgm:spPr/>
      <dgm:t>
        <a:bodyPr/>
        <a:lstStyle/>
        <a:p>
          <a:endParaRPr lang="zh-CN" altLang="en-US" b="1"/>
        </a:p>
      </dgm:t>
    </dgm:pt>
    <dgm:pt modelId="{E9FDA45C-ABD5-46A4-975A-B1DCDF27D463}" type="sibTrans" cxnId="{C1F2C8FA-5E8B-41A3-9D7E-BD7310A52FA8}">
      <dgm:prSet/>
      <dgm:spPr/>
      <dgm:t>
        <a:bodyPr/>
        <a:lstStyle/>
        <a:p>
          <a:endParaRPr lang="zh-CN" altLang="en-US" b="1"/>
        </a:p>
      </dgm:t>
    </dgm:pt>
    <dgm:pt modelId="{DD8C356E-5D62-4D21-B213-F4DF262F3479}">
      <dgm:prSet/>
      <dgm:spPr/>
      <dgm:t>
        <a:bodyPr/>
        <a:lstStyle/>
        <a:p>
          <a:pPr rtl="0"/>
          <a:r>
            <a:rPr lang="zh-CN" altLang="en-US" b="1" dirty="0"/>
            <a:t>由河流综合沿途的很多支流，形成的复杂的干支流网络系统。</a:t>
          </a:r>
        </a:p>
      </dgm:t>
    </dgm:pt>
    <dgm:pt modelId="{01187E6B-98B4-4BE9-81A2-981224D4B6E4}" type="parTrans" cxnId="{AF6146A1-E119-413D-8CCA-F0EF1A9C8181}">
      <dgm:prSet/>
      <dgm:spPr/>
      <dgm:t>
        <a:bodyPr/>
        <a:lstStyle/>
        <a:p>
          <a:endParaRPr lang="zh-CN" altLang="en-US" b="1"/>
        </a:p>
      </dgm:t>
    </dgm:pt>
    <dgm:pt modelId="{12E7B524-A126-4F9D-AFDC-9861EF2F1E67}" type="sibTrans" cxnId="{AF6146A1-E119-413D-8CCA-F0EF1A9C8181}">
      <dgm:prSet/>
      <dgm:spPr/>
      <dgm:t>
        <a:bodyPr/>
        <a:lstStyle/>
        <a:p>
          <a:endParaRPr lang="zh-CN" altLang="en-US" b="1"/>
        </a:p>
      </dgm:t>
    </dgm:pt>
    <dgm:pt modelId="{28C3AED0-F46C-4A30-932F-BDA0B59B8411}">
      <dgm:prSet/>
      <dgm:spPr/>
      <dgm:t>
        <a:bodyPr/>
        <a:lstStyle/>
        <a:p>
          <a:pPr rtl="0"/>
          <a:r>
            <a:rPr lang="zh-CN" altLang="en-US" b="1" dirty="0"/>
            <a:t>河流或水系从一定的陆地面积上获得水分的补给的部分陆地。</a:t>
          </a:r>
        </a:p>
      </dgm:t>
    </dgm:pt>
    <dgm:pt modelId="{84F39116-5A71-40E2-90CE-BD7AF01AF37B}" type="parTrans" cxnId="{93E24C8E-7F54-4B3C-BEE1-82327C6227F4}">
      <dgm:prSet/>
      <dgm:spPr/>
      <dgm:t>
        <a:bodyPr/>
        <a:lstStyle/>
        <a:p>
          <a:endParaRPr lang="zh-CN" altLang="en-US" b="1"/>
        </a:p>
      </dgm:t>
    </dgm:pt>
    <dgm:pt modelId="{C52F92D3-DDC0-43A8-929E-D1268F4E281F}" type="sibTrans" cxnId="{93E24C8E-7F54-4B3C-BEE1-82327C6227F4}">
      <dgm:prSet/>
      <dgm:spPr/>
      <dgm:t>
        <a:bodyPr/>
        <a:lstStyle/>
        <a:p>
          <a:endParaRPr lang="zh-CN" altLang="en-US" b="1"/>
        </a:p>
      </dgm:t>
    </dgm:pt>
    <dgm:pt modelId="{17D3D5D0-7672-488C-9568-A3A3033547AA}">
      <dgm:prSet/>
      <dgm:spPr/>
      <dgm:t>
        <a:bodyPr/>
        <a:lstStyle/>
        <a:p>
          <a:pPr rtl="0"/>
          <a:r>
            <a:rPr lang="zh-CN" altLang="en-US" b="1" dirty="0"/>
            <a:t>流域：</a:t>
          </a:r>
        </a:p>
      </dgm:t>
    </dgm:pt>
    <dgm:pt modelId="{3F48509C-A53A-4179-A81D-64DDC4F57DC6}" type="sibTrans" cxnId="{AA2D90B3-43E7-4B9F-A124-7C147A00FE17}">
      <dgm:prSet/>
      <dgm:spPr/>
      <dgm:t>
        <a:bodyPr/>
        <a:lstStyle/>
        <a:p>
          <a:endParaRPr lang="zh-CN" altLang="en-US" b="1"/>
        </a:p>
      </dgm:t>
    </dgm:pt>
    <dgm:pt modelId="{867DBCFB-2969-4567-985C-D6C1CE98F7B5}" type="parTrans" cxnId="{AA2D90B3-43E7-4B9F-A124-7C147A00FE17}">
      <dgm:prSet/>
      <dgm:spPr/>
      <dgm:t>
        <a:bodyPr/>
        <a:lstStyle/>
        <a:p>
          <a:endParaRPr lang="zh-CN" altLang="en-US" b="1"/>
        </a:p>
      </dgm:t>
    </dgm:pt>
    <dgm:pt modelId="{44AC9393-4902-4C1C-8324-2BB727AAC11B}" type="pres">
      <dgm:prSet presAssocID="{8C036F73-B7DE-4F1D-974C-7ED2BA0172E9}" presName="linear" presStyleCnt="0">
        <dgm:presLayoutVars>
          <dgm:dir/>
          <dgm:animLvl val="lvl"/>
          <dgm:resizeHandles val="exact"/>
        </dgm:presLayoutVars>
      </dgm:prSet>
      <dgm:spPr/>
    </dgm:pt>
    <dgm:pt modelId="{1B608BD8-EA37-4FB3-817C-0913C0598FAD}" type="pres">
      <dgm:prSet presAssocID="{867471DA-8205-4654-9150-D3BDAB2EECC5}" presName="parentLin" presStyleCnt="0"/>
      <dgm:spPr/>
    </dgm:pt>
    <dgm:pt modelId="{67E901AB-17E9-416F-9A22-CB3E0ABE0024}" type="pres">
      <dgm:prSet presAssocID="{867471DA-8205-4654-9150-D3BDAB2EECC5}" presName="parentLeftMargin" presStyleLbl="node1" presStyleIdx="0" presStyleCnt="3"/>
      <dgm:spPr/>
    </dgm:pt>
    <dgm:pt modelId="{C17C7D8E-4DF3-4A9D-94B8-9D77526BC5EB}" type="pres">
      <dgm:prSet presAssocID="{867471DA-8205-4654-9150-D3BDAB2EECC5}" presName="parentText" presStyleLbl="node1" presStyleIdx="0" presStyleCnt="3">
        <dgm:presLayoutVars>
          <dgm:chMax val="0"/>
          <dgm:bulletEnabled val="1"/>
        </dgm:presLayoutVars>
      </dgm:prSet>
      <dgm:spPr/>
    </dgm:pt>
    <dgm:pt modelId="{C50BA3B5-DC15-4C84-A4BB-2C223FC53462}" type="pres">
      <dgm:prSet presAssocID="{867471DA-8205-4654-9150-D3BDAB2EECC5}" presName="negativeSpace" presStyleCnt="0"/>
      <dgm:spPr/>
    </dgm:pt>
    <dgm:pt modelId="{E3127A6D-0D11-44BA-9D38-9D792FDD5FDD}" type="pres">
      <dgm:prSet presAssocID="{867471DA-8205-4654-9150-D3BDAB2EECC5}" presName="childText" presStyleLbl="conFgAcc1" presStyleIdx="0" presStyleCnt="3">
        <dgm:presLayoutVars>
          <dgm:bulletEnabled val="1"/>
        </dgm:presLayoutVars>
      </dgm:prSet>
      <dgm:spPr/>
    </dgm:pt>
    <dgm:pt modelId="{F26AF497-C6FD-4745-9AFA-66726E36309B}" type="pres">
      <dgm:prSet presAssocID="{4F99327C-4A05-4402-A0C0-111CCACD406B}" presName="spaceBetweenRectangles" presStyleCnt="0"/>
      <dgm:spPr/>
    </dgm:pt>
    <dgm:pt modelId="{15C608CC-2D35-48CC-913D-E36FB3C4676C}" type="pres">
      <dgm:prSet presAssocID="{B4BCE2B8-7B66-4C70-AE00-9DC09C9D514B}" presName="parentLin" presStyleCnt="0"/>
      <dgm:spPr/>
    </dgm:pt>
    <dgm:pt modelId="{37D9C27C-6200-4598-B170-165F73F637C0}" type="pres">
      <dgm:prSet presAssocID="{B4BCE2B8-7B66-4C70-AE00-9DC09C9D514B}" presName="parentLeftMargin" presStyleLbl="node1" presStyleIdx="0" presStyleCnt="3"/>
      <dgm:spPr/>
    </dgm:pt>
    <dgm:pt modelId="{55C487BD-13FB-4D3B-AF7B-EBBBCC2D287C}" type="pres">
      <dgm:prSet presAssocID="{B4BCE2B8-7B66-4C70-AE00-9DC09C9D514B}" presName="parentText" presStyleLbl="node1" presStyleIdx="1" presStyleCnt="3">
        <dgm:presLayoutVars>
          <dgm:chMax val="0"/>
          <dgm:bulletEnabled val="1"/>
        </dgm:presLayoutVars>
      </dgm:prSet>
      <dgm:spPr/>
    </dgm:pt>
    <dgm:pt modelId="{B2AE09BF-E4D4-40A4-BE51-40A2E5341FBC}" type="pres">
      <dgm:prSet presAssocID="{B4BCE2B8-7B66-4C70-AE00-9DC09C9D514B}" presName="negativeSpace" presStyleCnt="0"/>
      <dgm:spPr/>
    </dgm:pt>
    <dgm:pt modelId="{C3B753FC-7AB4-48BA-B426-727A91FF24B0}" type="pres">
      <dgm:prSet presAssocID="{B4BCE2B8-7B66-4C70-AE00-9DC09C9D514B}" presName="childText" presStyleLbl="conFgAcc1" presStyleIdx="1" presStyleCnt="3">
        <dgm:presLayoutVars>
          <dgm:bulletEnabled val="1"/>
        </dgm:presLayoutVars>
      </dgm:prSet>
      <dgm:spPr/>
    </dgm:pt>
    <dgm:pt modelId="{95C58082-1075-4D9E-AE40-9499879EFE3E}" type="pres">
      <dgm:prSet presAssocID="{F4FAA4F0-520C-4AAD-BFFB-789429104DEA}" presName="spaceBetweenRectangles" presStyleCnt="0"/>
      <dgm:spPr/>
    </dgm:pt>
    <dgm:pt modelId="{D55CCB20-5DDF-4EBD-9F2D-23E7A7E58AA4}" type="pres">
      <dgm:prSet presAssocID="{17D3D5D0-7672-488C-9568-A3A3033547AA}" presName="parentLin" presStyleCnt="0"/>
      <dgm:spPr/>
    </dgm:pt>
    <dgm:pt modelId="{C20B6F0C-9F82-4E09-8F5C-F8944AD4416A}" type="pres">
      <dgm:prSet presAssocID="{17D3D5D0-7672-488C-9568-A3A3033547AA}" presName="parentLeftMargin" presStyleLbl="node1" presStyleIdx="1" presStyleCnt="3"/>
      <dgm:spPr/>
    </dgm:pt>
    <dgm:pt modelId="{F42797C1-4B5A-46D5-B829-052C6B01C82A}" type="pres">
      <dgm:prSet presAssocID="{17D3D5D0-7672-488C-9568-A3A3033547AA}" presName="parentText" presStyleLbl="node1" presStyleIdx="2" presStyleCnt="3">
        <dgm:presLayoutVars>
          <dgm:chMax val="0"/>
          <dgm:bulletEnabled val="1"/>
        </dgm:presLayoutVars>
      </dgm:prSet>
      <dgm:spPr/>
    </dgm:pt>
    <dgm:pt modelId="{4FAEC742-9F85-4DC9-BE81-3DEEC7677A93}" type="pres">
      <dgm:prSet presAssocID="{17D3D5D0-7672-488C-9568-A3A3033547AA}" presName="negativeSpace" presStyleCnt="0"/>
      <dgm:spPr/>
    </dgm:pt>
    <dgm:pt modelId="{FEA38A8A-22E1-413C-9BF9-5DEB6D51E1B2}" type="pres">
      <dgm:prSet presAssocID="{17D3D5D0-7672-488C-9568-A3A3033547AA}" presName="childText" presStyleLbl="conFgAcc1" presStyleIdx="2" presStyleCnt="3">
        <dgm:presLayoutVars>
          <dgm:bulletEnabled val="1"/>
        </dgm:presLayoutVars>
      </dgm:prSet>
      <dgm:spPr/>
    </dgm:pt>
  </dgm:ptLst>
  <dgm:cxnLst>
    <dgm:cxn modelId="{5327A11B-1B34-49B0-B4C6-9FC2B2E31A16}" type="presOf" srcId="{867471DA-8205-4654-9150-D3BDAB2EECC5}" destId="{C17C7D8E-4DF3-4A9D-94B8-9D77526BC5EB}" srcOrd="1" destOrd="0" presId="urn:microsoft.com/office/officeart/2005/8/layout/list1"/>
    <dgm:cxn modelId="{1D3D9738-2B5B-424A-9085-0AFF56BA4641}" type="presOf" srcId="{867471DA-8205-4654-9150-D3BDAB2EECC5}" destId="{67E901AB-17E9-416F-9A22-CB3E0ABE0024}" srcOrd="0" destOrd="0" presId="urn:microsoft.com/office/officeart/2005/8/layout/list1"/>
    <dgm:cxn modelId="{0C02975B-7DE7-46E8-9E9E-5EAC3DA0614F}" type="presOf" srcId="{8C036F73-B7DE-4F1D-974C-7ED2BA0172E9}" destId="{44AC9393-4902-4C1C-8324-2BB727AAC11B}" srcOrd="0" destOrd="0" presId="urn:microsoft.com/office/officeart/2005/8/layout/list1"/>
    <dgm:cxn modelId="{928EBC6C-5A95-48DF-8966-0E685EE7C51A}" type="presOf" srcId="{B4BCE2B8-7B66-4C70-AE00-9DC09C9D514B}" destId="{37D9C27C-6200-4598-B170-165F73F637C0}" srcOrd="0" destOrd="0" presId="urn:microsoft.com/office/officeart/2005/8/layout/list1"/>
    <dgm:cxn modelId="{C8C27E71-2D23-43F0-BF28-CFC201CB6F95}" type="presOf" srcId="{28C3AED0-F46C-4A30-932F-BDA0B59B8411}" destId="{FEA38A8A-22E1-413C-9BF9-5DEB6D51E1B2}" srcOrd="0" destOrd="0" presId="urn:microsoft.com/office/officeart/2005/8/layout/list1"/>
    <dgm:cxn modelId="{E2043388-D565-449A-9CBB-6B0C584D17F6}" srcId="{8C036F73-B7DE-4F1D-974C-7ED2BA0172E9}" destId="{B4BCE2B8-7B66-4C70-AE00-9DC09C9D514B}" srcOrd="1" destOrd="0" parTransId="{AAB0F7A9-ABB9-4CA9-B9CE-4895F84908C4}" sibTransId="{F4FAA4F0-520C-4AAD-BFFB-789429104DEA}"/>
    <dgm:cxn modelId="{93E24C8E-7F54-4B3C-BEE1-82327C6227F4}" srcId="{17D3D5D0-7672-488C-9568-A3A3033547AA}" destId="{28C3AED0-F46C-4A30-932F-BDA0B59B8411}" srcOrd="0" destOrd="0" parTransId="{84F39116-5A71-40E2-90CE-BD7AF01AF37B}" sibTransId="{C52F92D3-DDC0-43A8-929E-D1268F4E281F}"/>
    <dgm:cxn modelId="{E3C76691-76FD-461C-B607-AD8C99FA9024}" type="presOf" srcId="{17D3D5D0-7672-488C-9568-A3A3033547AA}" destId="{C20B6F0C-9F82-4E09-8F5C-F8944AD4416A}" srcOrd="0" destOrd="0" presId="urn:microsoft.com/office/officeart/2005/8/layout/list1"/>
    <dgm:cxn modelId="{223AD196-3DB0-4AC5-B09A-067232B04EB2}" type="presOf" srcId="{DD8C356E-5D62-4D21-B213-F4DF262F3479}" destId="{C3B753FC-7AB4-48BA-B426-727A91FF24B0}" srcOrd="0" destOrd="0" presId="urn:microsoft.com/office/officeart/2005/8/layout/list1"/>
    <dgm:cxn modelId="{AF6146A1-E119-413D-8CCA-F0EF1A9C8181}" srcId="{B4BCE2B8-7B66-4C70-AE00-9DC09C9D514B}" destId="{DD8C356E-5D62-4D21-B213-F4DF262F3479}" srcOrd="0" destOrd="0" parTransId="{01187E6B-98B4-4BE9-81A2-981224D4B6E4}" sibTransId="{12E7B524-A126-4F9D-AFDC-9861EF2F1E67}"/>
    <dgm:cxn modelId="{AA2D90B3-43E7-4B9F-A124-7C147A00FE17}" srcId="{8C036F73-B7DE-4F1D-974C-7ED2BA0172E9}" destId="{17D3D5D0-7672-488C-9568-A3A3033547AA}" srcOrd="2" destOrd="0" parTransId="{867DBCFB-2969-4567-985C-D6C1CE98F7B5}" sibTransId="{3F48509C-A53A-4179-A81D-64DDC4F57DC6}"/>
    <dgm:cxn modelId="{DF4FDFB8-9A2B-4333-A7D7-BED976FF0419}" type="presOf" srcId="{17D3D5D0-7672-488C-9568-A3A3033547AA}" destId="{F42797C1-4B5A-46D5-B829-052C6B01C82A}" srcOrd="1" destOrd="0" presId="urn:microsoft.com/office/officeart/2005/8/layout/list1"/>
    <dgm:cxn modelId="{C46061C3-8B7B-45CC-AE6E-2C39000F4992}" srcId="{8C036F73-B7DE-4F1D-974C-7ED2BA0172E9}" destId="{867471DA-8205-4654-9150-D3BDAB2EECC5}" srcOrd="0" destOrd="0" parTransId="{8DC5FE2A-995E-4A68-B8A3-B6FF22CAE13A}" sibTransId="{4F99327C-4A05-4402-A0C0-111CCACD406B}"/>
    <dgm:cxn modelId="{308070D3-5C30-456E-848D-BD4D15D2D689}" type="presOf" srcId="{B4BCE2B8-7B66-4C70-AE00-9DC09C9D514B}" destId="{55C487BD-13FB-4D3B-AF7B-EBBBCC2D287C}" srcOrd="1" destOrd="0" presId="urn:microsoft.com/office/officeart/2005/8/layout/list1"/>
    <dgm:cxn modelId="{B5B2FFF1-E312-405E-8CEC-6C1581D1A78A}" type="presOf" srcId="{1381FBFC-BA48-4715-920A-D81AB383D2AE}" destId="{E3127A6D-0D11-44BA-9D38-9D792FDD5FDD}" srcOrd="0" destOrd="0" presId="urn:microsoft.com/office/officeart/2005/8/layout/list1"/>
    <dgm:cxn modelId="{C1F2C8FA-5E8B-41A3-9D7E-BD7310A52FA8}" srcId="{867471DA-8205-4654-9150-D3BDAB2EECC5}" destId="{1381FBFC-BA48-4715-920A-D81AB383D2AE}" srcOrd="0" destOrd="0" parTransId="{E662198E-4895-4C39-8D4F-1478C3BAD148}" sibTransId="{E9FDA45C-ABD5-46A4-975A-B1DCDF27D463}"/>
    <dgm:cxn modelId="{61251B38-ABD2-4B91-B718-A5FF5AC63E30}" type="presParOf" srcId="{44AC9393-4902-4C1C-8324-2BB727AAC11B}" destId="{1B608BD8-EA37-4FB3-817C-0913C0598FAD}" srcOrd="0" destOrd="0" presId="urn:microsoft.com/office/officeart/2005/8/layout/list1"/>
    <dgm:cxn modelId="{FF6A108A-2DA1-4DE0-8C76-42DAE1B27D3F}" type="presParOf" srcId="{1B608BD8-EA37-4FB3-817C-0913C0598FAD}" destId="{67E901AB-17E9-416F-9A22-CB3E0ABE0024}" srcOrd="0" destOrd="0" presId="urn:microsoft.com/office/officeart/2005/8/layout/list1"/>
    <dgm:cxn modelId="{DE8D497E-4D25-4266-8614-31B1F8848B02}" type="presParOf" srcId="{1B608BD8-EA37-4FB3-817C-0913C0598FAD}" destId="{C17C7D8E-4DF3-4A9D-94B8-9D77526BC5EB}" srcOrd="1" destOrd="0" presId="urn:microsoft.com/office/officeart/2005/8/layout/list1"/>
    <dgm:cxn modelId="{F3FEBD8E-3CF6-448E-A39C-7515A54FA370}" type="presParOf" srcId="{44AC9393-4902-4C1C-8324-2BB727AAC11B}" destId="{C50BA3B5-DC15-4C84-A4BB-2C223FC53462}" srcOrd="1" destOrd="0" presId="urn:microsoft.com/office/officeart/2005/8/layout/list1"/>
    <dgm:cxn modelId="{6C8039DE-1185-49F6-A050-DDD1E708FD1E}" type="presParOf" srcId="{44AC9393-4902-4C1C-8324-2BB727AAC11B}" destId="{E3127A6D-0D11-44BA-9D38-9D792FDD5FDD}" srcOrd="2" destOrd="0" presId="urn:microsoft.com/office/officeart/2005/8/layout/list1"/>
    <dgm:cxn modelId="{76147371-58C5-41DF-BC03-BB5CE5D1CD0F}" type="presParOf" srcId="{44AC9393-4902-4C1C-8324-2BB727AAC11B}" destId="{F26AF497-C6FD-4745-9AFA-66726E36309B}" srcOrd="3" destOrd="0" presId="urn:microsoft.com/office/officeart/2005/8/layout/list1"/>
    <dgm:cxn modelId="{8AC748D9-85FE-4E11-9F49-2468F323E8E8}" type="presParOf" srcId="{44AC9393-4902-4C1C-8324-2BB727AAC11B}" destId="{15C608CC-2D35-48CC-913D-E36FB3C4676C}" srcOrd="4" destOrd="0" presId="urn:microsoft.com/office/officeart/2005/8/layout/list1"/>
    <dgm:cxn modelId="{247D9976-21E0-49F6-B7F2-D805912901F6}" type="presParOf" srcId="{15C608CC-2D35-48CC-913D-E36FB3C4676C}" destId="{37D9C27C-6200-4598-B170-165F73F637C0}" srcOrd="0" destOrd="0" presId="urn:microsoft.com/office/officeart/2005/8/layout/list1"/>
    <dgm:cxn modelId="{9CA3F0AA-4557-4DF9-90C6-C2AE2B6AC49B}" type="presParOf" srcId="{15C608CC-2D35-48CC-913D-E36FB3C4676C}" destId="{55C487BD-13FB-4D3B-AF7B-EBBBCC2D287C}" srcOrd="1" destOrd="0" presId="urn:microsoft.com/office/officeart/2005/8/layout/list1"/>
    <dgm:cxn modelId="{0014225D-E428-4CF1-8485-11FECC86648B}" type="presParOf" srcId="{44AC9393-4902-4C1C-8324-2BB727AAC11B}" destId="{B2AE09BF-E4D4-40A4-BE51-40A2E5341FBC}" srcOrd="5" destOrd="0" presId="urn:microsoft.com/office/officeart/2005/8/layout/list1"/>
    <dgm:cxn modelId="{736C5E89-17AE-4087-A3EF-C6B5D65DB527}" type="presParOf" srcId="{44AC9393-4902-4C1C-8324-2BB727AAC11B}" destId="{C3B753FC-7AB4-48BA-B426-727A91FF24B0}" srcOrd="6" destOrd="0" presId="urn:microsoft.com/office/officeart/2005/8/layout/list1"/>
    <dgm:cxn modelId="{82EAAD5C-7171-46D9-B999-1A44579CE863}" type="presParOf" srcId="{44AC9393-4902-4C1C-8324-2BB727AAC11B}" destId="{95C58082-1075-4D9E-AE40-9499879EFE3E}" srcOrd="7" destOrd="0" presId="urn:microsoft.com/office/officeart/2005/8/layout/list1"/>
    <dgm:cxn modelId="{7E0A60DE-4B14-4DE3-A0E6-96E0D048B1D9}" type="presParOf" srcId="{44AC9393-4902-4C1C-8324-2BB727AAC11B}" destId="{D55CCB20-5DDF-4EBD-9F2D-23E7A7E58AA4}" srcOrd="8" destOrd="0" presId="urn:microsoft.com/office/officeart/2005/8/layout/list1"/>
    <dgm:cxn modelId="{588F27C3-5D93-4A55-B3C7-2E48BBB55648}" type="presParOf" srcId="{D55CCB20-5DDF-4EBD-9F2D-23E7A7E58AA4}" destId="{C20B6F0C-9F82-4E09-8F5C-F8944AD4416A}" srcOrd="0" destOrd="0" presId="urn:microsoft.com/office/officeart/2005/8/layout/list1"/>
    <dgm:cxn modelId="{0A1B6132-6DA4-43F1-A98B-BBB761CDB71F}" type="presParOf" srcId="{D55CCB20-5DDF-4EBD-9F2D-23E7A7E58AA4}" destId="{F42797C1-4B5A-46D5-B829-052C6B01C82A}" srcOrd="1" destOrd="0" presId="urn:microsoft.com/office/officeart/2005/8/layout/list1"/>
    <dgm:cxn modelId="{A4EBC659-9E0F-4CAD-9E6B-879CF59AA2F1}" type="presParOf" srcId="{44AC9393-4902-4C1C-8324-2BB727AAC11B}" destId="{4FAEC742-9F85-4DC9-BE81-3DEEC7677A93}" srcOrd="9" destOrd="0" presId="urn:microsoft.com/office/officeart/2005/8/layout/list1"/>
    <dgm:cxn modelId="{47FCAFF4-CF8B-4F5F-9E39-54E10B511C60}" type="presParOf" srcId="{44AC9393-4902-4C1C-8324-2BB727AAC11B}" destId="{FEA38A8A-22E1-413C-9BF9-5DEB6D51E1B2}"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E6CC8653-6F97-4D5A-9075-AEDCCBAFAA84}" type="doc">
      <dgm:prSet loTypeId="urn:microsoft.com/office/officeart/2005/8/layout/vList2" loCatId="list" qsTypeId="urn:microsoft.com/office/officeart/2005/8/quickstyle/simple4" qsCatId="simple" csTypeId="urn:microsoft.com/office/officeart/2005/8/colors/accent0_3" csCatId="mainScheme" phldr="1"/>
      <dgm:spPr/>
      <dgm:t>
        <a:bodyPr/>
        <a:lstStyle/>
        <a:p>
          <a:endParaRPr lang="zh-CN" altLang="en-US"/>
        </a:p>
      </dgm:t>
    </dgm:pt>
    <dgm:pt modelId="{739D1884-56DE-4F5B-AD96-6D1E8EF981D9}">
      <dgm:prSet/>
      <dgm:spPr/>
      <dgm:t>
        <a:bodyPr/>
        <a:lstStyle/>
        <a:p>
          <a:pPr rtl="0"/>
          <a:r>
            <a:rPr lang="zh-CN" b="1" dirty="0"/>
            <a:t>水系形式：是一定的岩层构造、沉积物性质和新构造应力场的反映。</a:t>
          </a:r>
          <a:endParaRPr lang="zh-CN" dirty="0"/>
        </a:p>
      </dgm:t>
    </dgm:pt>
    <dgm:pt modelId="{5F384C9B-7280-4E8F-83D1-94AFA1500512}" type="parTrans" cxnId="{F13A4E43-1E4D-444B-AB51-36C615DC378A}">
      <dgm:prSet/>
      <dgm:spPr/>
      <dgm:t>
        <a:bodyPr/>
        <a:lstStyle/>
        <a:p>
          <a:endParaRPr lang="zh-CN" altLang="en-US"/>
        </a:p>
      </dgm:t>
    </dgm:pt>
    <dgm:pt modelId="{98318CA3-3DEC-4827-90BF-B59458FD9E38}" type="sibTrans" cxnId="{F13A4E43-1E4D-444B-AB51-36C615DC378A}">
      <dgm:prSet/>
      <dgm:spPr/>
      <dgm:t>
        <a:bodyPr/>
        <a:lstStyle/>
        <a:p>
          <a:endParaRPr lang="zh-CN" altLang="en-US"/>
        </a:p>
      </dgm:t>
    </dgm:pt>
    <dgm:pt modelId="{AD567662-EC7D-4B8A-951E-AEF30B821E56}">
      <dgm:prSet/>
      <dgm:spPr/>
      <dgm:t>
        <a:bodyPr/>
        <a:lstStyle/>
        <a:p>
          <a:pPr rtl="0"/>
          <a:r>
            <a:rPr lang="zh-CN" b="1" dirty="0"/>
            <a:t>水系形式通常分为：</a:t>
          </a:r>
          <a:endParaRPr lang="zh-CN" dirty="0"/>
        </a:p>
      </dgm:t>
    </dgm:pt>
    <dgm:pt modelId="{C0A62D8C-DD06-4FAE-BDDD-95942714D2F2}" type="parTrans" cxnId="{C60653CD-B848-4E22-8DDA-CD50E16A03E8}">
      <dgm:prSet/>
      <dgm:spPr/>
      <dgm:t>
        <a:bodyPr/>
        <a:lstStyle/>
        <a:p>
          <a:endParaRPr lang="zh-CN" altLang="en-US"/>
        </a:p>
      </dgm:t>
    </dgm:pt>
    <dgm:pt modelId="{C7302455-308C-4E59-8A7C-A61A1799E46A}" type="sibTrans" cxnId="{C60653CD-B848-4E22-8DDA-CD50E16A03E8}">
      <dgm:prSet/>
      <dgm:spPr/>
      <dgm:t>
        <a:bodyPr/>
        <a:lstStyle/>
        <a:p>
          <a:endParaRPr lang="zh-CN" altLang="en-US"/>
        </a:p>
      </dgm:t>
    </dgm:pt>
    <dgm:pt modelId="{C9AE6CB5-1F39-4D1D-9599-9700B25410F8}">
      <dgm:prSet/>
      <dgm:spPr/>
      <dgm:t>
        <a:bodyPr/>
        <a:lstStyle/>
        <a:p>
          <a:pPr rtl="0"/>
          <a:r>
            <a:rPr lang="zh-CN" b="1" dirty="0"/>
            <a:t>树枝状：发育在抗侵蚀能力比较一致的沉积岩或变质岩区；</a:t>
          </a:r>
          <a:endParaRPr lang="zh-CN" dirty="0"/>
        </a:p>
      </dgm:t>
    </dgm:pt>
    <dgm:pt modelId="{1EFF1A44-2FB3-4DD9-93F1-0452006E5DB3}" type="parTrans" cxnId="{0B444B84-0ADE-4704-AD55-B25EB4D57064}">
      <dgm:prSet/>
      <dgm:spPr/>
      <dgm:t>
        <a:bodyPr/>
        <a:lstStyle/>
        <a:p>
          <a:endParaRPr lang="zh-CN" altLang="en-US"/>
        </a:p>
      </dgm:t>
    </dgm:pt>
    <dgm:pt modelId="{21C07F58-C07C-484E-96F0-11A5BBE4F36D}" type="sibTrans" cxnId="{0B444B84-0ADE-4704-AD55-B25EB4D57064}">
      <dgm:prSet/>
      <dgm:spPr/>
      <dgm:t>
        <a:bodyPr/>
        <a:lstStyle/>
        <a:p>
          <a:endParaRPr lang="zh-CN" altLang="en-US"/>
        </a:p>
      </dgm:t>
    </dgm:pt>
    <dgm:pt modelId="{8A7CEA5B-3E18-4EAC-BB9E-70648B71C464}">
      <dgm:prSet/>
      <dgm:spPr/>
      <dgm:t>
        <a:bodyPr/>
        <a:lstStyle/>
        <a:p>
          <a:pPr rtl="0"/>
          <a:r>
            <a:rPr lang="zh-CN" b="1" dirty="0"/>
            <a:t>格状：出现在岩层软硬相间、地下水源比较丰富的平行褶皱构造区；</a:t>
          </a:r>
          <a:endParaRPr lang="zh-CN" dirty="0"/>
        </a:p>
      </dgm:t>
    </dgm:pt>
    <dgm:pt modelId="{6B49C941-D698-4E58-81E8-5D901C741970}" type="parTrans" cxnId="{A35F9970-2DAA-490D-A02B-E9032CA00825}">
      <dgm:prSet/>
      <dgm:spPr/>
      <dgm:t>
        <a:bodyPr/>
        <a:lstStyle/>
        <a:p>
          <a:endParaRPr lang="zh-CN" altLang="en-US"/>
        </a:p>
      </dgm:t>
    </dgm:pt>
    <dgm:pt modelId="{6B4AD3CA-AFE6-49AA-8BF3-4FC833DADF0E}" type="sibTrans" cxnId="{A35F9970-2DAA-490D-A02B-E9032CA00825}">
      <dgm:prSet/>
      <dgm:spPr/>
      <dgm:t>
        <a:bodyPr/>
        <a:lstStyle/>
        <a:p>
          <a:endParaRPr lang="zh-CN" altLang="en-US"/>
        </a:p>
      </dgm:t>
    </dgm:pt>
    <dgm:pt modelId="{8BE8EE85-6593-4BA5-B630-4696DF70F0A5}">
      <dgm:prSet/>
      <dgm:spPr/>
      <dgm:t>
        <a:bodyPr/>
        <a:lstStyle/>
        <a:p>
          <a:pPr rtl="0"/>
          <a:r>
            <a:rPr lang="zh-CN" b="1" dirty="0"/>
            <a:t>长方形：往往和巨大的断裂构造相联系。    </a:t>
          </a:r>
          <a:endParaRPr lang="zh-CN" dirty="0"/>
        </a:p>
      </dgm:t>
    </dgm:pt>
    <dgm:pt modelId="{91031176-9113-4650-9E2A-15C47CA11B80}" type="parTrans" cxnId="{3C813CFB-5D1E-461C-95F0-D4319731D19D}">
      <dgm:prSet/>
      <dgm:spPr/>
      <dgm:t>
        <a:bodyPr/>
        <a:lstStyle/>
        <a:p>
          <a:endParaRPr lang="zh-CN" altLang="en-US"/>
        </a:p>
      </dgm:t>
    </dgm:pt>
    <dgm:pt modelId="{8F771E0A-A950-47E2-BDA8-6F77F8532546}" type="sibTrans" cxnId="{3C813CFB-5D1E-461C-95F0-D4319731D19D}">
      <dgm:prSet/>
      <dgm:spPr/>
      <dgm:t>
        <a:bodyPr/>
        <a:lstStyle/>
        <a:p>
          <a:endParaRPr lang="zh-CN" altLang="en-US"/>
        </a:p>
      </dgm:t>
    </dgm:pt>
    <dgm:pt modelId="{76AD9E3D-BC5B-47DE-8E86-C4A5F813D015}" type="pres">
      <dgm:prSet presAssocID="{E6CC8653-6F97-4D5A-9075-AEDCCBAFAA84}" presName="linear" presStyleCnt="0">
        <dgm:presLayoutVars>
          <dgm:animLvl val="lvl"/>
          <dgm:resizeHandles val="exact"/>
        </dgm:presLayoutVars>
      </dgm:prSet>
      <dgm:spPr/>
    </dgm:pt>
    <dgm:pt modelId="{DE003E45-EDC0-4992-B904-47F5F60F035A}" type="pres">
      <dgm:prSet presAssocID="{739D1884-56DE-4F5B-AD96-6D1E8EF981D9}" presName="parentText" presStyleLbl="node1" presStyleIdx="0" presStyleCnt="2">
        <dgm:presLayoutVars>
          <dgm:chMax val="0"/>
          <dgm:bulletEnabled val="1"/>
        </dgm:presLayoutVars>
      </dgm:prSet>
      <dgm:spPr/>
    </dgm:pt>
    <dgm:pt modelId="{F1E9079B-2B2B-4112-8E08-F2C12F52A9DE}" type="pres">
      <dgm:prSet presAssocID="{98318CA3-3DEC-4827-90BF-B59458FD9E38}" presName="spacer" presStyleCnt="0"/>
      <dgm:spPr/>
    </dgm:pt>
    <dgm:pt modelId="{544E28AA-7C8F-40D6-B35D-A3404C0E8BD0}" type="pres">
      <dgm:prSet presAssocID="{AD567662-EC7D-4B8A-951E-AEF30B821E56}" presName="parentText" presStyleLbl="node1" presStyleIdx="1" presStyleCnt="2" custScaleY="56602">
        <dgm:presLayoutVars>
          <dgm:chMax val="0"/>
          <dgm:bulletEnabled val="1"/>
        </dgm:presLayoutVars>
      </dgm:prSet>
      <dgm:spPr/>
    </dgm:pt>
    <dgm:pt modelId="{A75E75AF-3F0D-4C39-ADED-B2542CE0E9C7}" type="pres">
      <dgm:prSet presAssocID="{AD567662-EC7D-4B8A-951E-AEF30B821E56}" presName="childText" presStyleLbl="revTx" presStyleIdx="0" presStyleCnt="1">
        <dgm:presLayoutVars>
          <dgm:bulletEnabled val="1"/>
        </dgm:presLayoutVars>
      </dgm:prSet>
      <dgm:spPr/>
    </dgm:pt>
  </dgm:ptLst>
  <dgm:cxnLst>
    <dgm:cxn modelId="{9C32111B-4502-4A56-8F73-F6BA78311587}" type="presOf" srcId="{AD567662-EC7D-4B8A-951E-AEF30B821E56}" destId="{544E28AA-7C8F-40D6-B35D-A3404C0E8BD0}" srcOrd="0" destOrd="0" presId="urn:microsoft.com/office/officeart/2005/8/layout/vList2"/>
    <dgm:cxn modelId="{10BA7F62-6DDE-4CB8-8DB4-4B96E77689C1}" type="presOf" srcId="{8BE8EE85-6593-4BA5-B630-4696DF70F0A5}" destId="{A75E75AF-3F0D-4C39-ADED-B2542CE0E9C7}" srcOrd="0" destOrd="2" presId="urn:microsoft.com/office/officeart/2005/8/layout/vList2"/>
    <dgm:cxn modelId="{F13A4E43-1E4D-444B-AB51-36C615DC378A}" srcId="{E6CC8653-6F97-4D5A-9075-AEDCCBAFAA84}" destId="{739D1884-56DE-4F5B-AD96-6D1E8EF981D9}" srcOrd="0" destOrd="0" parTransId="{5F384C9B-7280-4E8F-83D1-94AFA1500512}" sibTransId="{98318CA3-3DEC-4827-90BF-B59458FD9E38}"/>
    <dgm:cxn modelId="{A35F9970-2DAA-490D-A02B-E9032CA00825}" srcId="{AD567662-EC7D-4B8A-951E-AEF30B821E56}" destId="{8A7CEA5B-3E18-4EAC-BB9E-70648B71C464}" srcOrd="1" destOrd="0" parTransId="{6B49C941-D698-4E58-81E8-5D901C741970}" sibTransId="{6B4AD3CA-AFE6-49AA-8BF3-4FC833DADF0E}"/>
    <dgm:cxn modelId="{B2E0F47C-D961-41DD-B6DB-C0CB81022532}" type="presOf" srcId="{8A7CEA5B-3E18-4EAC-BB9E-70648B71C464}" destId="{A75E75AF-3F0D-4C39-ADED-B2542CE0E9C7}" srcOrd="0" destOrd="1" presId="urn:microsoft.com/office/officeart/2005/8/layout/vList2"/>
    <dgm:cxn modelId="{48112D84-7009-400A-96BB-23E83F826182}" type="presOf" srcId="{E6CC8653-6F97-4D5A-9075-AEDCCBAFAA84}" destId="{76AD9E3D-BC5B-47DE-8E86-C4A5F813D015}" srcOrd="0" destOrd="0" presId="urn:microsoft.com/office/officeart/2005/8/layout/vList2"/>
    <dgm:cxn modelId="{0B444B84-0ADE-4704-AD55-B25EB4D57064}" srcId="{AD567662-EC7D-4B8A-951E-AEF30B821E56}" destId="{C9AE6CB5-1F39-4D1D-9599-9700B25410F8}" srcOrd="0" destOrd="0" parTransId="{1EFF1A44-2FB3-4DD9-93F1-0452006E5DB3}" sibTransId="{21C07F58-C07C-484E-96F0-11A5BBE4F36D}"/>
    <dgm:cxn modelId="{1A955094-9384-4373-BBE5-117EAD91B464}" type="presOf" srcId="{C9AE6CB5-1F39-4D1D-9599-9700B25410F8}" destId="{A75E75AF-3F0D-4C39-ADED-B2542CE0E9C7}" srcOrd="0" destOrd="0" presId="urn:microsoft.com/office/officeart/2005/8/layout/vList2"/>
    <dgm:cxn modelId="{C60653CD-B848-4E22-8DDA-CD50E16A03E8}" srcId="{E6CC8653-6F97-4D5A-9075-AEDCCBAFAA84}" destId="{AD567662-EC7D-4B8A-951E-AEF30B821E56}" srcOrd="1" destOrd="0" parTransId="{C0A62D8C-DD06-4FAE-BDDD-95942714D2F2}" sibTransId="{C7302455-308C-4E59-8A7C-A61A1799E46A}"/>
    <dgm:cxn modelId="{AC4C74CF-9324-4757-8135-ACFA57B8EEBC}" type="presOf" srcId="{739D1884-56DE-4F5B-AD96-6D1E8EF981D9}" destId="{DE003E45-EDC0-4992-B904-47F5F60F035A}" srcOrd="0" destOrd="0" presId="urn:microsoft.com/office/officeart/2005/8/layout/vList2"/>
    <dgm:cxn modelId="{3C813CFB-5D1E-461C-95F0-D4319731D19D}" srcId="{AD567662-EC7D-4B8A-951E-AEF30B821E56}" destId="{8BE8EE85-6593-4BA5-B630-4696DF70F0A5}" srcOrd="2" destOrd="0" parTransId="{91031176-9113-4650-9E2A-15C47CA11B80}" sibTransId="{8F771E0A-A950-47E2-BDA8-6F77F8532546}"/>
    <dgm:cxn modelId="{941FB8B4-93BB-41DD-A0A0-CB7D3AA2222B}" type="presParOf" srcId="{76AD9E3D-BC5B-47DE-8E86-C4A5F813D015}" destId="{DE003E45-EDC0-4992-B904-47F5F60F035A}" srcOrd="0" destOrd="0" presId="urn:microsoft.com/office/officeart/2005/8/layout/vList2"/>
    <dgm:cxn modelId="{17CD8C72-519B-4AB2-9CF3-722D33908E36}" type="presParOf" srcId="{76AD9E3D-BC5B-47DE-8E86-C4A5F813D015}" destId="{F1E9079B-2B2B-4112-8E08-F2C12F52A9DE}" srcOrd="1" destOrd="0" presId="urn:microsoft.com/office/officeart/2005/8/layout/vList2"/>
    <dgm:cxn modelId="{2A976203-D41E-45E1-94F9-9D06568329FB}" type="presParOf" srcId="{76AD9E3D-BC5B-47DE-8E86-C4A5F813D015}" destId="{544E28AA-7C8F-40D6-B35D-A3404C0E8BD0}" srcOrd="2" destOrd="0" presId="urn:microsoft.com/office/officeart/2005/8/layout/vList2"/>
    <dgm:cxn modelId="{610C392A-AB89-4660-95B1-1B8BFF1A36D1}" type="presParOf" srcId="{76AD9E3D-BC5B-47DE-8E86-C4A5F813D015}" destId="{A75E75AF-3F0D-4C39-ADED-B2542CE0E9C7}"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99680785-7D9A-4B00-AF3C-ACABBA02FEC0}" type="doc">
      <dgm:prSet loTypeId="urn:microsoft.com/office/officeart/2005/8/layout/vList2" loCatId="list" qsTypeId="urn:microsoft.com/office/officeart/2005/8/quickstyle/simple4" qsCatId="simple" csTypeId="urn:microsoft.com/office/officeart/2005/8/colors/accent0_3" csCatId="mainScheme" phldr="1"/>
      <dgm:spPr/>
      <dgm:t>
        <a:bodyPr/>
        <a:lstStyle/>
        <a:p>
          <a:endParaRPr lang="zh-CN" altLang="en-US"/>
        </a:p>
      </dgm:t>
    </dgm:pt>
    <dgm:pt modelId="{B97435BD-082C-47EE-86E2-7D4D57B15119}">
      <dgm:prSet/>
      <dgm:spPr/>
      <dgm:t>
        <a:bodyPr/>
        <a:lstStyle/>
        <a:p>
          <a:pPr rtl="0"/>
          <a:r>
            <a:rPr lang="zh-CN" b="1" dirty="0"/>
            <a:t>河流纵断面能够很好地反映河流比降的变化。</a:t>
          </a:r>
          <a:endParaRPr lang="zh-CN" dirty="0"/>
        </a:p>
      </dgm:t>
    </dgm:pt>
    <dgm:pt modelId="{318789CE-9E67-4AA6-B878-06AC57E36D9B}" type="parTrans" cxnId="{A4BB38E1-F403-495E-B783-5E428F171658}">
      <dgm:prSet/>
      <dgm:spPr/>
      <dgm:t>
        <a:bodyPr/>
        <a:lstStyle/>
        <a:p>
          <a:endParaRPr lang="zh-CN" altLang="en-US"/>
        </a:p>
      </dgm:t>
    </dgm:pt>
    <dgm:pt modelId="{0332F0F7-241D-456E-BAAA-1B888F12CF09}" type="sibTrans" cxnId="{A4BB38E1-F403-495E-B783-5E428F171658}">
      <dgm:prSet/>
      <dgm:spPr/>
      <dgm:t>
        <a:bodyPr/>
        <a:lstStyle/>
        <a:p>
          <a:endParaRPr lang="zh-CN" altLang="en-US"/>
        </a:p>
      </dgm:t>
    </dgm:pt>
    <dgm:pt modelId="{A0F0BB20-34ED-45ED-B077-B9F4EDC76CF6}">
      <dgm:prSet/>
      <dgm:spPr/>
      <dgm:t>
        <a:bodyPr/>
        <a:lstStyle/>
        <a:p>
          <a:pPr rtl="0"/>
          <a:r>
            <a:rPr lang="zh-CN" b="1" dirty="0"/>
            <a:t>河流的纵断面图的绘制方法：</a:t>
          </a:r>
          <a:endParaRPr lang="zh-CN" dirty="0"/>
        </a:p>
      </dgm:t>
    </dgm:pt>
    <dgm:pt modelId="{0C9FE552-AF59-4F02-BA9F-8FBD09242CFF}" type="parTrans" cxnId="{13E6D1C2-6582-42CF-9DB3-3AE6EA528758}">
      <dgm:prSet/>
      <dgm:spPr/>
      <dgm:t>
        <a:bodyPr/>
        <a:lstStyle/>
        <a:p>
          <a:endParaRPr lang="zh-CN" altLang="en-US"/>
        </a:p>
      </dgm:t>
    </dgm:pt>
    <dgm:pt modelId="{274546E3-2A41-4881-AC69-27A5EBF4373C}" type="sibTrans" cxnId="{13E6D1C2-6582-42CF-9DB3-3AE6EA528758}">
      <dgm:prSet/>
      <dgm:spPr/>
      <dgm:t>
        <a:bodyPr/>
        <a:lstStyle/>
        <a:p>
          <a:endParaRPr lang="zh-CN" altLang="en-US"/>
        </a:p>
      </dgm:t>
    </dgm:pt>
    <dgm:pt modelId="{A6F1B87D-475D-46ED-92F7-C8B3F4EFE721}">
      <dgm:prSet/>
      <dgm:spPr/>
      <dgm:t>
        <a:bodyPr/>
        <a:lstStyle/>
        <a:p>
          <a:pPr rtl="0"/>
          <a:r>
            <a:rPr lang="zh-CN" b="1" dirty="0"/>
            <a:t>以落差为纵轴；</a:t>
          </a:r>
          <a:endParaRPr lang="zh-CN" dirty="0"/>
        </a:p>
      </dgm:t>
    </dgm:pt>
    <dgm:pt modelId="{3555EBD4-8FEA-49FA-B395-8BA619773EC5}" type="parTrans" cxnId="{E72254CE-847D-4FCA-933B-110B0D95DAB2}">
      <dgm:prSet/>
      <dgm:spPr/>
      <dgm:t>
        <a:bodyPr/>
        <a:lstStyle/>
        <a:p>
          <a:endParaRPr lang="zh-CN" altLang="en-US"/>
        </a:p>
      </dgm:t>
    </dgm:pt>
    <dgm:pt modelId="{4E3765E9-AEFD-4C95-8043-C07415A7791F}" type="sibTrans" cxnId="{E72254CE-847D-4FCA-933B-110B0D95DAB2}">
      <dgm:prSet/>
      <dgm:spPr/>
      <dgm:t>
        <a:bodyPr/>
        <a:lstStyle/>
        <a:p>
          <a:endParaRPr lang="zh-CN" altLang="en-US"/>
        </a:p>
      </dgm:t>
    </dgm:pt>
    <dgm:pt modelId="{267C7957-99F4-483E-B2A8-203234AD273C}">
      <dgm:prSet/>
      <dgm:spPr/>
      <dgm:t>
        <a:bodyPr/>
        <a:lstStyle/>
        <a:p>
          <a:pPr rtl="0"/>
          <a:r>
            <a:rPr lang="zh-CN" b="1" dirty="0"/>
            <a:t>距河口的距离为横轴；</a:t>
          </a:r>
          <a:endParaRPr lang="zh-CN" dirty="0"/>
        </a:p>
      </dgm:t>
    </dgm:pt>
    <dgm:pt modelId="{DF086B04-BE33-477B-B04D-58495968CCAE}" type="parTrans" cxnId="{E1D6552E-C6EB-42B8-A37E-CCFDF18F09D0}">
      <dgm:prSet/>
      <dgm:spPr/>
      <dgm:t>
        <a:bodyPr/>
        <a:lstStyle/>
        <a:p>
          <a:endParaRPr lang="zh-CN" altLang="en-US"/>
        </a:p>
      </dgm:t>
    </dgm:pt>
    <dgm:pt modelId="{4E4C8329-C906-4AFB-8ACF-F29DB0DE9B36}" type="sibTrans" cxnId="{E1D6552E-C6EB-42B8-A37E-CCFDF18F09D0}">
      <dgm:prSet/>
      <dgm:spPr/>
      <dgm:t>
        <a:bodyPr/>
        <a:lstStyle/>
        <a:p>
          <a:endParaRPr lang="zh-CN" altLang="en-US"/>
        </a:p>
      </dgm:t>
    </dgm:pt>
    <dgm:pt modelId="{FDF1903E-AFA2-49A4-B79B-D6C5240BD1E3}">
      <dgm:prSet/>
      <dgm:spPr/>
      <dgm:t>
        <a:bodyPr/>
        <a:lstStyle/>
        <a:p>
          <a:pPr rtl="0"/>
          <a:r>
            <a:rPr lang="zh-CN" b="1" dirty="0"/>
            <a:t>据实测高度值定出各点的坐标；</a:t>
          </a:r>
          <a:endParaRPr lang="zh-CN" dirty="0"/>
        </a:p>
      </dgm:t>
    </dgm:pt>
    <dgm:pt modelId="{8D13AAEF-4D95-4B7E-A63A-F4986C3AFE11}" type="parTrans" cxnId="{5B3D4A69-13AC-4899-BA72-2E66B1AA3006}">
      <dgm:prSet/>
      <dgm:spPr/>
      <dgm:t>
        <a:bodyPr/>
        <a:lstStyle/>
        <a:p>
          <a:endParaRPr lang="zh-CN" altLang="en-US"/>
        </a:p>
      </dgm:t>
    </dgm:pt>
    <dgm:pt modelId="{87C45255-7666-417C-8FAB-A020585E8753}" type="sibTrans" cxnId="{5B3D4A69-13AC-4899-BA72-2E66B1AA3006}">
      <dgm:prSet/>
      <dgm:spPr/>
      <dgm:t>
        <a:bodyPr/>
        <a:lstStyle/>
        <a:p>
          <a:endParaRPr lang="zh-CN" altLang="en-US"/>
        </a:p>
      </dgm:t>
    </dgm:pt>
    <dgm:pt modelId="{1EABFD56-9970-4B9A-94FE-7DA12D338EEF}">
      <dgm:prSet/>
      <dgm:spPr/>
      <dgm:t>
        <a:bodyPr/>
        <a:lstStyle/>
        <a:p>
          <a:pPr rtl="0"/>
          <a:r>
            <a:rPr lang="zh-CN" b="1" dirty="0"/>
            <a:t>连接各点。 </a:t>
          </a:r>
          <a:endParaRPr lang="zh-CN" dirty="0"/>
        </a:p>
      </dgm:t>
    </dgm:pt>
    <dgm:pt modelId="{66BD214A-4F33-43C6-B275-ABA4517E6883}" type="parTrans" cxnId="{980FBEEF-A53F-4606-862D-375D83BDA6E1}">
      <dgm:prSet/>
      <dgm:spPr/>
      <dgm:t>
        <a:bodyPr/>
        <a:lstStyle/>
        <a:p>
          <a:endParaRPr lang="zh-CN" altLang="en-US"/>
        </a:p>
      </dgm:t>
    </dgm:pt>
    <dgm:pt modelId="{9FF273F3-E2DE-41C4-8A2F-0F0510BA6602}" type="sibTrans" cxnId="{980FBEEF-A53F-4606-862D-375D83BDA6E1}">
      <dgm:prSet/>
      <dgm:spPr/>
      <dgm:t>
        <a:bodyPr/>
        <a:lstStyle/>
        <a:p>
          <a:endParaRPr lang="zh-CN" altLang="en-US"/>
        </a:p>
      </dgm:t>
    </dgm:pt>
    <dgm:pt modelId="{96CF9F74-30E9-4260-9AA9-0107E8D90203}" type="pres">
      <dgm:prSet presAssocID="{99680785-7D9A-4B00-AF3C-ACABBA02FEC0}" presName="linear" presStyleCnt="0">
        <dgm:presLayoutVars>
          <dgm:animLvl val="lvl"/>
          <dgm:resizeHandles val="exact"/>
        </dgm:presLayoutVars>
      </dgm:prSet>
      <dgm:spPr/>
    </dgm:pt>
    <dgm:pt modelId="{0C3B6EDB-B33B-454E-B821-A6157359CA57}" type="pres">
      <dgm:prSet presAssocID="{B97435BD-082C-47EE-86E2-7D4D57B15119}" presName="parentText" presStyleLbl="node1" presStyleIdx="0" presStyleCnt="2" custLinFactY="-29851" custLinFactNeighborX="408" custLinFactNeighborY="-100000">
        <dgm:presLayoutVars>
          <dgm:chMax val="0"/>
          <dgm:bulletEnabled val="1"/>
        </dgm:presLayoutVars>
      </dgm:prSet>
      <dgm:spPr/>
    </dgm:pt>
    <dgm:pt modelId="{F9831796-4B30-4493-A037-DF8C7E81E145}" type="pres">
      <dgm:prSet presAssocID="{0332F0F7-241D-456E-BAAA-1B888F12CF09}" presName="spacer" presStyleCnt="0"/>
      <dgm:spPr/>
    </dgm:pt>
    <dgm:pt modelId="{C266194C-B05A-4FA0-B685-E2D1A0E95D46}" type="pres">
      <dgm:prSet presAssocID="{A0F0BB20-34ED-45ED-B077-B9F4EDC76CF6}" presName="parentText" presStyleLbl="node1" presStyleIdx="1" presStyleCnt="2" custLinFactNeighborX="408" custLinFactNeighborY="-6119">
        <dgm:presLayoutVars>
          <dgm:chMax val="0"/>
          <dgm:bulletEnabled val="1"/>
        </dgm:presLayoutVars>
      </dgm:prSet>
      <dgm:spPr/>
    </dgm:pt>
    <dgm:pt modelId="{BB334CD8-00AD-457A-94DE-C4092F839016}" type="pres">
      <dgm:prSet presAssocID="{A0F0BB20-34ED-45ED-B077-B9F4EDC76CF6}" presName="childText" presStyleLbl="revTx" presStyleIdx="0" presStyleCnt="1" custScaleY="123005">
        <dgm:presLayoutVars>
          <dgm:bulletEnabled val="1"/>
        </dgm:presLayoutVars>
      </dgm:prSet>
      <dgm:spPr/>
    </dgm:pt>
  </dgm:ptLst>
  <dgm:cxnLst>
    <dgm:cxn modelId="{E1D6552E-C6EB-42B8-A37E-CCFDF18F09D0}" srcId="{A0F0BB20-34ED-45ED-B077-B9F4EDC76CF6}" destId="{267C7957-99F4-483E-B2A8-203234AD273C}" srcOrd="1" destOrd="0" parTransId="{DF086B04-BE33-477B-B04D-58495968CCAE}" sibTransId="{4E4C8329-C906-4AFB-8ACF-F29DB0DE9B36}"/>
    <dgm:cxn modelId="{AFE1FC47-FC7C-426D-948F-53382DB450F6}" type="presOf" srcId="{A0F0BB20-34ED-45ED-B077-B9F4EDC76CF6}" destId="{C266194C-B05A-4FA0-B685-E2D1A0E95D46}" srcOrd="0" destOrd="0" presId="urn:microsoft.com/office/officeart/2005/8/layout/vList2"/>
    <dgm:cxn modelId="{5B3D4A69-13AC-4899-BA72-2E66B1AA3006}" srcId="{A0F0BB20-34ED-45ED-B077-B9F4EDC76CF6}" destId="{FDF1903E-AFA2-49A4-B79B-D6C5240BD1E3}" srcOrd="2" destOrd="0" parTransId="{8D13AAEF-4D95-4B7E-A63A-F4986C3AFE11}" sibTransId="{87C45255-7666-417C-8FAB-A020585E8753}"/>
    <dgm:cxn modelId="{7430807C-03A7-4615-AA14-E715D5DBE9A0}" type="presOf" srcId="{FDF1903E-AFA2-49A4-B79B-D6C5240BD1E3}" destId="{BB334CD8-00AD-457A-94DE-C4092F839016}" srcOrd="0" destOrd="2" presId="urn:microsoft.com/office/officeart/2005/8/layout/vList2"/>
    <dgm:cxn modelId="{DB9DC788-6709-4549-A179-29EC64AB0A78}" type="presOf" srcId="{A6F1B87D-475D-46ED-92F7-C8B3F4EFE721}" destId="{BB334CD8-00AD-457A-94DE-C4092F839016}" srcOrd="0" destOrd="0" presId="urn:microsoft.com/office/officeart/2005/8/layout/vList2"/>
    <dgm:cxn modelId="{13E6D1C2-6582-42CF-9DB3-3AE6EA528758}" srcId="{99680785-7D9A-4B00-AF3C-ACABBA02FEC0}" destId="{A0F0BB20-34ED-45ED-B077-B9F4EDC76CF6}" srcOrd="1" destOrd="0" parTransId="{0C9FE552-AF59-4F02-BA9F-8FBD09242CFF}" sibTransId="{274546E3-2A41-4881-AC69-27A5EBF4373C}"/>
    <dgm:cxn modelId="{E72254CE-847D-4FCA-933B-110B0D95DAB2}" srcId="{A0F0BB20-34ED-45ED-B077-B9F4EDC76CF6}" destId="{A6F1B87D-475D-46ED-92F7-C8B3F4EFE721}" srcOrd="0" destOrd="0" parTransId="{3555EBD4-8FEA-49FA-B395-8BA619773EC5}" sibTransId="{4E3765E9-AEFD-4C95-8043-C07415A7791F}"/>
    <dgm:cxn modelId="{AB08E1DA-4C7D-4A41-9AE2-038A81343B04}" type="presOf" srcId="{B97435BD-082C-47EE-86E2-7D4D57B15119}" destId="{0C3B6EDB-B33B-454E-B821-A6157359CA57}" srcOrd="0" destOrd="0" presId="urn:microsoft.com/office/officeart/2005/8/layout/vList2"/>
    <dgm:cxn modelId="{113616E1-553E-4829-A287-8B45AF7B88ED}" type="presOf" srcId="{99680785-7D9A-4B00-AF3C-ACABBA02FEC0}" destId="{96CF9F74-30E9-4260-9AA9-0107E8D90203}" srcOrd="0" destOrd="0" presId="urn:microsoft.com/office/officeart/2005/8/layout/vList2"/>
    <dgm:cxn modelId="{A4BB38E1-F403-495E-B783-5E428F171658}" srcId="{99680785-7D9A-4B00-AF3C-ACABBA02FEC0}" destId="{B97435BD-082C-47EE-86E2-7D4D57B15119}" srcOrd="0" destOrd="0" parTransId="{318789CE-9E67-4AA6-B878-06AC57E36D9B}" sibTransId="{0332F0F7-241D-456E-BAAA-1B888F12CF09}"/>
    <dgm:cxn modelId="{3C334DEA-43C8-471F-A0E6-9D4E2CA54AA9}" type="presOf" srcId="{267C7957-99F4-483E-B2A8-203234AD273C}" destId="{BB334CD8-00AD-457A-94DE-C4092F839016}" srcOrd="0" destOrd="1" presId="urn:microsoft.com/office/officeart/2005/8/layout/vList2"/>
    <dgm:cxn modelId="{980FBEEF-A53F-4606-862D-375D83BDA6E1}" srcId="{A0F0BB20-34ED-45ED-B077-B9F4EDC76CF6}" destId="{1EABFD56-9970-4B9A-94FE-7DA12D338EEF}" srcOrd="3" destOrd="0" parTransId="{66BD214A-4F33-43C6-B275-ABA4517E6883}" sibTransId="{9FF273F3-E2DE-41C4-8A2F-0F0510BA6602}"/>
    <dgm:cxn modelId="{0AACF0F1-E7FA-455B-AD1E-14A784F799DC}" type="presOf" srcId="{1EABFD56-9970-4B9A-94FE-7DA12D338EEF}" destId="{BB334CD8-00AD-457A-94DE-C4092F839016}" srcOrd="0" destOrd="3" presId="urn:microsoft.com/office/officeart/2005/8/layout/vList2"/>
    <dgm:cxn modelId="{E453FADC-5356-4696-92AA-99D79F3CC375}" type="presParOf" srcId="{96CF9F74-30E9-4260-9AA9-0107E8D90203}" destId="{0C3B6EDB-B33B-454E-B821-A6157359CA57}" srcOrd="0" destOrd="0" presId="urn:microsoft.com/office/officeart/2005/8/layout/vList2"/>
    <dgm:cxn modelId="{07DEC828-8D82-4B9F-95F8-C539F861DE83}" type="presParOf" srcId="{96CF9F74-30E9-4260-9AA9-0107E8D90203}" destId="{F9831796-4B30-4493-A037-DF8C7E81E145}" srcOrd="1" destOrd="0" presId="urn:microsoft.com/office/officeart/2005/8/layout/vList2"/>
    <dgm:cxn modelId="{707DBF6D-BF27-45A6-8A8D-CDB1643C20D5}" type="presParOf" srcId="{96CF9F74-30E9-4260-9AA9-0107E8D90203}" destId="{C266194C-B05A-4FA0-B685-E2D1A0E95D46}" srcOrd="2" destOrd="0" presId="urn:microsoft.com/office/officeart/2005/8/layout/vList2"/>
    <dgm:cxn modelId="{FA533EA4-D6AA-4198-B503-843D3C5722D0}" type="presParOf" srcId="{96CF9F74-30E9-4260-9AA9-0107E8D90203}" destId="{BB334CD8-00AD-457A-94DE-C4092F839016}"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BE092588-77FB-44B3-BF12-8F0BC775993C}" type="doc">
      <dgm:prSet loTypeId="urn:microsoft.com/office/officeart/2005/8/layout/vList2" loCatId="list" qsTypeId="urn:microsoft.com/office/officeart/2005/8/quickstyle/3d1" qsCatId="3D" csTypeId="urn:microsoft.com/office/officeart/2005/8/colors/accent0_3" csCatId="mainScheme"/>
      <dgm:spPr/>
      <dgm:t>
        <a:bodyPr/>
        <a:lstStyle/>
        <a:p>
          <a:endParaRPr lang="zh-CN" altLang="en-US"/>
        </a:p>
      </dgm:t>
    </dgm:pt>
    <dgm:pt modelId="{60341F8C-0D85-4193-9066-ADEF8686118C}">
      <dgm:prSet custT="1"/>
      <dgm:spPr/>
      <dgm:t>
        <a:bodyPr/>
        <a:lstStyle/>
        <a:p>
          <a:pPr rtl="0"/>
          <a:r>
            <a:rPr lang="zh-CN" altLang="en-US" sz="2800" b="1" dirty="0"/>
            <a:t>流域内岩层的性质</a:t>
          </a:r>
          <a:endParaRPr lang="zh-CN" altLang="en-US" sz="2800" dirty="0"/>
        </a:p>
      </dgm:t>
    </dgm:pt>
    <dgm:pt modelId="{08456033-75B9-4BB1-ACA2-C2CD4924920E}" type="parTrans" cxnId="{34C4CA88-990C-4F9B-BD7E-58C2A55C9B26}">
      <dgm:prSet/>
      <dgm:spPr/>
      <dgm:t>
        <a:bodyPr/>
        <a:lstStyle/>
        <a:p>
          <a:endParaRPr lang="zh-CN" altLang="en-US" sz="2800"/>
        </a:p>
      </dgm:t>
    </dgm:pt>
    <dgm:pt modelId="{F3926C36-B911-4554-85CB-3AD8D9A23808}" type="sibTrans" cxnId="{34C4CA88-990C-4F9B-BD7E-58C2A55C9B26}">
      <dgm:prSet/>
      <dgm:spPr/>
      <dgm:t>
        <a:bodyPr/>
        <a:lstStyle/>
        <a:p>
          <a:endParaRPr lang="zh-CN" altLang="en-US" sz="2800"/>
        </a:p>
      </dgm:t>
    </dgm:pt>
    <dgm:pt modelId="{A5B9271B-34C4-4C36-8447-1BFA9A1E2853}">
      <dgm:prSet custT="1"/>
      <dgm:spPr/>
      <dgm:t>
        <a:bodyPr/>
        <a:lstStyle/>
        <a:p>
          <a:pPr rtl="0"/>
          <a:r>
            <a:rPr lang="zh-CN" altLang="en-US" sz="2800" b="1" dirty="0"/>
            <a:t>地貌类型的复杂程度</a:t>
          </a:r>
          <a:endParaRPr lang="zh-CN" altLang="en-US" sz="2800" dirty="0"/>
        </a:p>
      </dgm:t>
    </dgm:pt>
    <dgm:pt modelId="{92231C4A-9E22-4FFA-ACEA-8536F81FA1DE}" type="parTrans" cxnId="{344390BA-6635-4992-868E-BA3A7EB2A32C}">
      <dgm:prSet/>
      <dgm:spPr/>
      <dgm:t>
        <a:bodyPr/>
        <a:lstStyle/>
        <a:p>
          <a:endParaRPr lang="zh-CN" altLang="en-US" sz="2800"/>
        </a:p>
      </dgm:t>
    </dgm:pt>
    <dgm:pt modelId="{9178BE46-AF8E-4E34-8829-1273F9FB1C48}" type="sibTrans" cxnId="{344390BA-6635-4992-868E-BA3A7EB2A32C}">
      <dgm:prSet/>
      <dgm:spPr/>
      <dgm:t>
        <a:bodyPr/>
        <a:lstStyle/>
        <a:p>
          <a:endParaRPr lang="zh-CN" altLang="en-US" sz="2800"/>
        </a:p>
      </dgm:t>
    </dgm:pt>
    <dgm:pt modelId="{739F6D89-78E6-451E-B138-79D32F44F348}">
      <dgm:prSet custT="1"/>
      <dgm:spPr/>
      <dgm:t>
        <a:bodyPr/>
        <a:lstStyle/>
        <a:p>
          <a:pPr rtl="0"/>
          <a:r>
            <a:rPr lang="zh-CN" altLang="en-US" sz="2800" b="1" dirty="0"/>
            <a:t>河流的年龄</a:t>
          </a:r>
          <a:endParaRPr lang="zh-CN" altLang="en-US" sz="2800" dirty="0"/>
        </a:p>
      </dgm:t>
    </dgm:pt>
    <dgm:pt modelId="{74DA893F-7E9E-49C4-B5FF-9DF34424E18A}" type="parTrans" cxnId="{8253C7C6-2DA4-474A-B94D-DA24638E70F8}">
      <dgm:prSet/>
      <dgm:spPr/>
      <dgm:t>
        <a:bodyPr/>
        <a:lstStyle/>
        <a:p>
          <a:endParaRPr lang="zh-CN" altLang="en-US" sz="2800"/>
        </a:p>
      </dgm:t>
    </dgm:pt>
    <dgm:pt modelId="{4605C333-0A1C-408C-9871-591AEC619F9D}" type="sibTrans" cxnId="{8253C7C6-2DA4-474A-B94D-DA24638E70F8}">
      <dgm:prSet/>
      <dgm:spPr/>
      <dgm:t>
        <a:bodyPr/>
        <a:lstStyle/>
        <a:p>
          <a:endParaRPr lang="zh-CN" altLang="en-US" sz="2800"/>
        </a:p>
      </dgm:t>
    </dgm:pt>
    <dgm:pt modelId="{9CA0E532-68EA-48DA-B5DB-91D3DAEFD0BC}" type="pres">
      <dgm:prSet presAssocID="{BE092588-77FB-44B3-BF12-8F0BC775993C}" presName="linear" presStyleCnt="0">
        <dgm:presLayoutVars>
          <dgm:animLvl val="lvl"/>
          <dgm:resizeHandles val="exact"/>
        </dgm:presLayoutVars>
      </dgm:prSet>
      <dgm:spPr/>
    </dgm:pt>
    <dgm:pt modelId="{2F2C07C0-C40B-49FB-9CBD-111D11E80F21}" type="pres">
      <dgm:prSet presAssocID="{60341F8C-0D85-4193-9066-ADEF8686118C}" presName="parentText" presStyleLbl="node1" presStyleIdx="0" presStyleCnt="3">
        <dgm:presLayoutVars>
          <dgm:chMax val="0"/>
          <dgm:bulletEnabled val="1"/>
        </dgm:presLayoutVars>
      </dgm:prSet>
      <dgm:spPr/>
    </dgm:pt>
    <dgm:pt modelId="{5A6C9C20-E631-45EC-8E7A-730FF8F7ECCB}" type="pres">
      <dgm:prSet presAssocID="{F3926C36-B911-4554-85CB-3AD8D9A23808}" presName="spacer" presStyleCnt="0"/>
      <dgm:spPr/>
    </dgm:pt>
    <dgm:pt modelId="{807BA631-8268-4DC4-9FB7-A4816CE2694E}" type="pres">
      <dgm:prSet presAssocID="{A5B9271B-34C4-4C36-8447-1BFA9A1E2853}" presName="parentText" presStyleLbl="node1" presStyleIdx="1" presStyleCnt="3">
        <dgm:presLayoutVars>
          <dgm:chMax val="0"/>
          <dgm:bulletEnabled val="1"/>
        </dgm:presLayoutVars>
      </dgm:prSet>
      <dgm:spPr/>
    </dgm:pt>
    <dgm:pt modelId="{96EED7CD-B58F-41FA-A5C8-27DD2A578C8E}" type="pres">
      <dgm:prSet presAssocID="{9178BE46-AF8E-4E34-8829-1273F9FB1C48}" presName="spacer" presStyleCnt="0"/>
      <dgm:spPr/>
    </dgm:pt>
    <dgm:pt modelId="{0D396AD0-7D74-4BA1-A937-A7C615D60F79}" type="pres">
      <dgm:prSet presAssocID="{739F6D89-78E6-451E-B138-79D32F44F348}" presName="parentText" presStyleLbl="node1" presStyleIdx="2" presStyleCnt="3">
        <dgm:presLayoutVars>
          <dgm:chMax val="0"/>
          <dgm:bulletEnabled val="1"/>
        </dgm:presLayoutVars>
      </dgm:prSet>
      <dgm:spPr/>
    </dgm:pt>
  </dgm:ptLst>
  <dgm:cxnLst>
    <dgm:cxn modelId="{2841F32E-4023-433B-A956-FEB71A1EF3C1}" type="presOf" srcId="{60341F8C-0D85-4193-9066-ADEF8686118C}" destId="{2F2C07C0-C40B-49FB-9CBD-111D11E80F21}" srcOrd="0" destOrd="0" presId="urn:microsoft.com/office/officeart/2005/8/layout/vList2"/>
    <dgm:cxn modelId="{F04C4C35-A329-4C04-8D04-714F548F2BBC}" type="presOf" srcId="{739F6D89-78E6-451E-B138-79D32F44F348}" destId="{0D396AD0-7D74-4BA1-A937-A7C615D60F79}" srcOrd="0" destOrd="0" presId="urn:microsoft.com/office/officeart/2005/8/layout/vList2"/>
    <dgm:cxn modelId="{34C4CA88-990C-4F9B-BD7E-58C2A55C9B26}" srcId="{BE092588-77FB-44B3-BF12-8F0BC775993C}" destId="{60341F8C-0D85-4193-9066-ADEF8686118C}" srcOrd="0" destOrd="0" parTransId="{08456033-75B9-4BB1-ACA2-C2CD4924920E}" sibTransId="{F3926C36-B911-4554-85CB-3AD8D9A23808}"/>
    <dgm:cxn modelId="{344390BA-6635-4992-868E-BA3A7EB2A32C}" srcId="{BE092588-77FB-44B3-BF12-8F0BC775993C}" destId="{A5B9271B-34C4-4C36-8447-1BFA9A1E2853}" srcOrd="1" destOrd="0" parTransId="{92231C4A-9E22-4FFA-ACEA-8536F81FA1DE}" sibTransId="{9178BE46-AF8E-4E34-8829-1273F9FB1C48}"/>
    <dgm:cxn modelId="{8253C7C6-2DA4-474A-B94D-DA24638E70F8}" srcId="{BE092588-77FB-44B3-BF12-8F0BC775993C}" destId="{739F6D89-78E6-451E-B138-79D32F44F348}" srcOrd="2" destOrd="0" parTransId="{74DA893F-7E9E-49C4-B5FF-9DF34424E18A}" sibTransId="{4605C333-0A1C-408C-9871-591AEC619F9D}"/>
    <dgm:cxn modelId="{D4EFD3D1-17FF-44F2-86FD-B0FEBF6A0341}" type="presOf" srcId="{A5B9271B-34C4-4C36-8447-1BFA9A1E2853}" destId="{807BA631-8268-4DC4-9FB7-A4816CE2694E}" srcOrd="0" destOrd="0" presId="urn:microsoft.com/office/officeart/2005/8/layout/vList2"/>
    <dgm:cxn modelId="{5FBF67EA-CC6A-4C02-917D-8BC99153DB0A}" type="presOf" srcId="{BE092588-77FB-44B3-BF12-8F0BC775993C}" destId="{9CA0E532-68EA-48DA-B5DB-91D3DAEFD0BC}" srcOrd="0" destOrd="0" presId="urn:microsoft.com/office/officeart/2005/8/layout/vList2"/>
    <dgm:cxn modelId="{BBD11FC1-7474-4E83-BEE3-9B53E612AAA8}" type="presParOf" srcId="{9CA0E532-68EA-48DA-B5DB-91D3DAEFD0BC}" destId="{2F2C07C0-C40B-49FB-9CBD-111D11E80F21}" srcOrd="0" destOrd="0" presId="urn:microsoft.com/office/officeart/2005/8/layout/vList2"/>
    <dgm:cxn modelId="{90DA3A44-924F-4A7F-B098-71E4A6F74BA3}" type="presParOf" srcId="{9CA0E532-68EA-48DA-B5DB-91D3DAEFD0BC}" destId="{5A6C9C20-E631-45EC-8E7A-730FF8F7ECCB}" srcOrd="1" destOrd="0" presId="urn:microsoft.com/office/officeart/2005/8/layout/vList2"/>
    <dgm:cxn modelId="{372E4862-DA10-4488-A22E-43CB7FDD28D2}" type="presParOf" srcId="{9CA0E532-68EA-48DA-B5DB-91D3DAEFD0BC}" destId="{807BA631-8268-4DC4-9FB7-A4816CE2694E}" srcOrd="2" destOrd="0" presId="urn:microsoft.com/office/officeart/2005/8/layout/vList2"/>
    <dgm:cxn modelId="{B2A4EDA4-9695-4A7B-9EAA-BE15448583AF}" type="presParOf" srcId="{9CA0E532-68EA-48DA-B5DB-91D3DAEFD0BC}" destId="{96EED7CD-B58F-41FA-A5C8-27DD2A578C8E}" srcOrd="3" destOrd="0" presId="urn:microsoft.com/office/officeart/2005/8/layout/vList2"/>
    <dgm:cxn modelId="{9A0B305A-5E9C-41B9-853B-44E9D82D8E58}" type="presParOf" srcId="{9CA0E532-68EA-48DA-B5DB-91D3DAEFD0BC}" destId="{0D396AD0-7D74-4BA1-A937-A7C615D60F79}"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6989E20-AE3E-4BF3-BF0E-F10D6404743E}" type="doc">
      <dgm:prSet loTypeId="urn:microsoft.com/office/officeart/2005/8/layout/vList2" loCatId="list" qsTypeId="urn:microsoft.com/office/officeart/2005/8/quickstyle/simple1" qsCatId="simple" csTypeId="urn:microsoft.com/office/officeart/2005/8/colors/accent0_3" csCatId="mainScheme" phldr="1"/>
      <dgm:spPr/>
      <dgm:t>
        <a:bodyPr/>
        <a:lstStyle/>
        <a:p>
          <a:endParaRPr lang="zh-CN" altLang="en-US"/>
        </a:p>
      </dgm:t>
    </dgm:pt>
    <dgm:pt modelId="{55FF2B6D-F6B8-4AC2-A87E-89D762950CD9}">
      <dgm:prSet/>
      <dgm:spPr/>
      <dgm:t>
        <a:bodyPr/>
        <a:lstStyle/>
        <a:p>
          <a:pPr rtl="0"/>
          <a:r>
            <a:rPr lang="zh-CN" b="1" dirty="0"/>
            <a:t>水分循环的定义：</a:t>
          </a:r>
        </a:p>
      </dgm:t>
    </dgm:pt>
    <dgm:pt modelId="{59C7112C-691A-4C21-896C-00D5E6B18636}" type="parTrans" cxnId="{A3B5AB3C-ABF0-4FFA-954F-3A679330EC64}">
      <dgm:prSet/>
      <dgm:spPr/>
      <dgm:t>
        <a:bodyPr/>
        <a:lstStyle/>
        <a:p>
          <a:endParaRPr lang="zh-CN" altLang="en-US"/>
        </a:p>
      </dgm:t>
    </dgm:pt>
    <dgm:pt modelId="{CBD9DCAE-7D82-4DE9-BD46-2592F25F594A}" type="sibTrans" cxnId="{A3B5AB3C-ABF0-4FFA-954F-3A679330EC64}">
      <dgm:prSet/>
      <dgm:spPr/>
      <dgm:t>
        <a:bodyPr/>
        <a:lstStyle/>
        <a:p>
          <a:endParaRPr lang="zh-CN" altLang="en-US"/>
        </a:p>
      </dgm:t>
    </dgm:pt>
    <dgm:pt modelId="{020C769D-28BB-4F2A-A114-BD1046949621}">
      <dgm:prSet/>
      <dgm:spPr/>
      <dgm:t>
        <a:bodyPr/>
        <a:lstStyle/>
        <a:p>
          <a:pPr rtl="0">
            <a:spcBef>
              <a:spcPts val="600"/>
            </a:spcBef>
          </a:pPr>
          <a:r>
            <a:rPr lang="zh-CN" altLang="en-US" b="1" dirty="0">
              <a:solidFill>
                <a:srgbClr val="FF0000"/>
              </a:solidFill>
            </a:rPr>
            <a:t>蒸发</a:t>
          </a:r>
          <a:r>
            <a:rPr lang="zh-CN" altLang="en-US" b="1" dirty="0"/>
            <a:t>：</a:t>
          </a:r>
          <a:r>
            <a:rPr lang="zh-CN" b="1" dirty="0"/>
            <a:t>海陆表面的水分因太阳辐射蒸发进入大气</a:t>
          </a:r>
          <a:r>
            <a:rPr lang="zh-CN" altLang="en-US" b="1" dirty="0"/>
            <a:t>；</a:t>
          </a:r>
          <a:endParaRPr lang="zh-CN" dirty="0"/>
        </a:p>
      </dgm:t>
    </dgm:pt>
    <dgm:pt modelId="{843B7061-35D1-4289-B9F2-312AF4B1E7C9}" type="parTrans" cxnId="{35E22E6B-AC9E-454A-A979-65B7FE6DE0F1}">
      <dgm:prSet/>
      <dgm:spPr/>
      <dgm:t>
        <a:bodyPr/>
        <a:lstStyle/>
        <a:p>
          <a:endParaRPr lang="zh-CN" altLang="en-US"/>
        </a:p>
      </dgm:t>
    </dgm:pt>
    <dgm:pt modelId="{273FE6B0-6BF1-45B2-A71F-815ACCAE9C8B}" type="sibTrans" cxnId="{35E22E6B-AC9E-454A-A979-65B7FE6DE0F1}">
      <dgm:prSet/>
      <dgm:spPr/>
      <dgm:t>
        <a:bodyPr/>
        <a:lstStyle/>
        <a:p>
          <a:endParaRPr lang="zh-CN" altLang="en-US"/>
        </a:p>
      </dgm:t>
    </dgm:pt>
    <dgm:pt modelId="{934B7BB5-C70C-4A5A-B737-257102B3C779}">
      <dgm:prSet/>
      <dgm:spPr/>
      <dgm:t>
        <a:bodyPr/>
        <a:lstStyle/>
        <a:p>
          <a:pPr rtl="0">
            <a:spcBef>
              <a:spcPts val="600"/>
            </a:spcBef>
          </a:pPr>
          <a:r>
            <a:rPr lang="zh-CN" b="1" dirty="0"/>
            <a:t>大部分直接降落在海洋中，形成海洋水分与大气间的内循环；</a:t>
          </a:r>
          <a:endParaRPr lang="zh-CN" dirty="0"/>
        </a:p>
      </dgm:t>
    </dgm:pt>
    <dgm:pt modelId="{659B8486-DB93-4583-A6EF-C41C7238F626}" type="parTrans" cxnId="{0A672F3F-E03C-4E98-B6B7-BB177BB927C6}">
      <dgm:prSet/>
      <dgm:spPr/>
      <dgm:t>
        <a:bodyPr/>
        <a:lstStyle/>
        <a:p>
          <a:endParaRPr lang="zh-CN" altLang="en-US"/>
        </a:p>
      </dgm:t>
    </dgm:pt>
    <dgm:pt modelId="{0AA4A070-4038-44C2-8455-A0B1AB5FBA32}" type="sibTrans" cxnId="{0A672F3F-E03C-4E98-B6B7-BB177BB927C6}">
      <dgm:prSet/>
      <dgm:spPr/>
      <dgm:t>
        <a:bodyPr/>
        <a:lstStyle/>
        <a:p>
          <a:endParaRPr lang="zh-CN" altLang="en-US"/>
        </a:p>
      </dgm:t>
    </dgm:pt>
    <dgm:pt modelId="{2B3C5266-1E17-44FF-B8A3-16F215FA7100}">
      <dgm:prSet/>
      <dgm:spPr/>
      <dgm:t>
        <a:bodyPr/>
        <a:lstStyle/>
        <a:p>
          <a:pPr rtl="0">
            <a:spcBef>
              <a:spcPts val="600"/>
            </a:spcBef>
          </a:pPr>
          <a:r>
            <a:rPr lang="zh-CN" b="1" dirty="0"/>
            <a:t>通过蒸发和蒸腾返回大气；</a:t>
          </a:r>
          <a:endParaRPr lang="zh-CN" dirty="0"/>
        </a:p>
      </dgm:t>
    </dgm:pt>
    <dgm:pt modelId="{7016C078-569A-4AFF-876C-2878A66B235E}" type="parTrans" cxnId="{073E7910-985D-4A58-AD68-2048695B2972}">
      <dgm:prSet/>
      <dgm:spPr/>
      <dgm:t>
        <a:bodyPr/>
        <a:lstStyle/>
        <a:p>
          <a:endParaRPr lang="zh-CN" altLang="en-US"/>
        </a:p>
      </dgm:t>
    </dgm:pt>
    <dgm:pt modelId="{78FFB8F9-EFFC-440D-915F-51A02AB53A09}" type="sibTrans" cxnId="{073E7910-985D-4A58-AD68-2048695B2972}">
      <dgm:prSet/>
      <dgm:spPr/>
      <dgm:t>
        <a:bodyPr/>
        <a:lstStyle/>
        <a:p>
          <a:endParaRPr lang="zh-CN" altLang="en-US"/>
        </a:p>
      </dgm:t>
    </dgm:pt>
    <dgm:pt modelId="{E6A65DBD-AD27-43FA-9E3F-0D32CD934BAB}">
      <dgm:prSet/>
      <dgm:spPr/>
      <dgm:t>
        <a:bodyPr/>
        <a:lstStyle/>
        <a:p>
          <a:pPr rtl="0">
            <a:spcBef>
              <a:spcPts val="600"/>
            </a:spcBef>
          </a:pPr>
          <a:r>
            <a:rPr lang="zh-CN" b="1" dirty="0"/>
            <a:t>渗入地下形成土壤水或潜水；</a:t>
          </a:r>
          <a:endParaRPr lang="zh-CN" dirty="0"/>
        </a:p>
      </dgm:t>
    </dgm:pt>
    <dgm:pt modelId="{48A2CB38-2FB8-4797-89AF-1F2E8B276F6B}" type="parTrans" cxnId="{3E5E3816-2B6A-412D-AD4B-F43189C2C6B7}">
      <dgm:prSet/>
      <dgm:spPr/>
      <dgm:t>
        <a:bodyPr/>
        <a:lstStyle/>
        <a:p>
          <a:endParaRPr lang="zh-CN" altLang="en-US"/>
        </a:p>
      </dgm:t>
    </dgm:pt>
    <dgm:pt modelId="{C0B36962-0804-4967-A7DA-2A23A6A74F18}" type="sibTrans" cxnId="{3E5E3816-2B6A-412D-AD4B-F43189C2C6B7}">
      <dgm:prSet/>
      <dgm:spPr/>
      <dgm:t>
        <a:bodyPr/>
        <a:lstStyle/>
        <a:p>
          <a:endParaRPr lang="zh-CN" altLang="en-US"/>
        </a:p>
      </dgm:t>
    </dgm:pt>
    <dgm:pt modelId="{7E92873A-15A5-46CE-9BEA-F0846C7E4C44}">
      <dgm:prSet/>
      <dgm:spPr/>
      <dgm:t>
        <a:bodyPr/>
        <a:lstStyle/>
        <a:p>
          <a:pPr rtl="0">
            <a:spcBef>
              <a:spcPts val="600"/>
            </a:spcBef>
          </a:pPr>
          <a:r>
            <a:rPr lang="zh-CN" b="1" dirty="0"/>
            <a:t>形成径流汇入河流，最终</a:t>
          </a:r>
          <a:r>
            <a:rPr lang="zh-CN" altLang="en-US" b="1" dirty="0"/>
            <a:t>回到</a:t>
          </a:r>
          <a:r>
            <a:rPr lang="zh-CN" b="1" dirty="0"/>
            <a:t>海洋。 </a:t>
          </a:r>
          <a:endParaRPr lang="zh-CN" dirty="0"/>
        </a:p>
      </dgm:t>
    </dgm:pt>
    <dgm:pt modelId="{F5A712F6-8AEB-4042-8E56-2656E226118A}" type="parTrans" cxnId="{5B45152B-6E79-4EAA-9959-CB035F104883}">
      <dgm:prSet/>
      <dgm:spPr/>
      <dgm:t>
        <a:bodyPr/>
        <a:lstStyle/>
        <a:p>
          <a:endParaRPr lang="zh-CN" altLang="en-US"/>
        </a:p>
      </dgm:t>
    </dgm:pt>
    <dgm:pt modelId="{9019FA1D-C03C-4CCA-8452-24538347F75A}" type="sibTrans" cxnId="{5B45152B-6E79-4EAA-9959-CB035F104883}">
      <dgm:prSet/>
      <dgm:spPr/>
      <dgm:t>
        <a:bodyPr/>
        <a:lstStyle/>
        <a:p>
          <a:endParaRPr lang="zh-CN" altLang="en-US"/>
        </a:p>
      </dgm:t>
    </dgm:pt>
    <dgm:pt modelId="{C969FB1C-F939-4F38-94EF-F57F3F55BC5D}">
      <dgm:prSet/>
      <dgm:spPr/>
      <dgm:t>
        <a:bodyPr/>
        <a:lstStyle/>
        <a:p>
          <a:pPr rtl="0">
            <a:spcBef>
              <a:spcPts val="600"/>
            </a:spcBef>
          </a:pPr>
          <a:r>
            <a:rPr lang="zh-CN" altLang="en-US" b="1" dirty="0">
              <a:solidFill>
                <a:srgbClr val="0000FF"/>
              </a:solidFill>
            </a:rPr>
            <a:t>降水</a:t>
          </a:r>
          <a:r>
            <a:rPr lang="zh-CN" altLang="en-US" b="1" dirty="0"/>
            <a:t>：</a:t>
          </a:r>
          <a:r>
            <a:rPr lang="zh-CN" b="1" dirty="0"/>
            <a:t>在适宜条件下水汽凝结发生降水</a:t>
          </a:r>
          <a:r>
            <a:rPr lang="zh-CN" altLang="en-US" b="1" dirty="0"/>
            <a:t>：</a:t>
          </a:r>
          <a:endParaRPr lang="zh-CN" dirty="0"/>
        </a:p>
      </dgm:t>
    </dgm:pt>
    <dgm:pt modelId="{B0D7687B-529B-4237-A2B8-380DEDE0179B}" type="parTrans" cxnId="{9AD3EE3E-829E-49B2-9BF9-498C4835A5A8}">
      <dgm:prSet/>
      <dgm:spPr/>
      <dgm:t>
        <a:bodyPr/>
        <a:lstStyle/>
        <a:p>
          <a:endParaRPr lang="zh-CN" altLang="en-US"/>
        </a:p>
      </dgm:t>
    </dgm:pt>
    <dgm:pt modelId="{FF6144CD-1CCF-4FCB-B761-ADBE758070A9}" type="sibTrans" cxnId="{9AD3EE3E-829E-49B2-9BF9-498C4835A5A8}">
      <dgm:prSet/>
      <dgm:spPr/>
      <dgm:t>
        <a:bodyPr/>
        <a:lstStyle/>
        <a:p>
          <a:endParaRPr lang="zh-CN" altLang="en-US"/>
        </a:p>
      </dgm:t>
    </dgm:pt>
    <dgm:pt modelId="{0E829E76-E16D-43BD-A55B-7200C5582795}">
      <dgm:prSet/>
      <dgm:spPr/>
      <dgm:t>
        <a:bodyPr/>
        <a:lstStyle/>
        <a:p>
          <a:pPr rtl="0">
            <a:spcBef>
              <a:spcPts val="600"/>
            </a:spcBef>
          </a:pPr>
          <a:r>
            <a:rPr lang="zh-CN" b="1" dirty="0"/>
            <a:t>降落到地面，出现三种情况：</a:t>
          </a:r>
          <a:endParaRPr lang="zh-CN" dirty="0"/>
        </a:p>
      </dgm:t>
    </dgm:pt>
    <dgm:pt modelId="{5F913D1B-2A04-4831-A65C-5E881A29088B}" type="parTrans" cxnId="{0F125ED4-23EC-4713-95FF-7C8E230284F1}">
      <dgm:prSet/>
      <dgm:spPr/>
      <dgm:t>
        <a:bodyPr/>
        <a:lstStyle/>
        <a:p>
          <a:endParaRPr lang="zh-CN" altLang="en-US"/>
        </a:p>
      </dgm:t>
    </dgm:pt>
    <dgm:pt modelId="{F10F2BE5-91D4-4E3F-95FF-C4D691069E02}" type="sibTrans" cxnId="{0F125ED4-23EC-4713-95FF-7C8E230284F1}">
      <dgm:prSet/>
      <dgm:spPr/>
      <dgm:t>
        <a:bodyPr/>
        <a:lstStyle/>
        <a:p>
          <a:endParaRPr lang="zh-CN" altLang="en-US"/>
        </a:p>
      </dgm:t>
    </dgm:pt>
    <dgm:pt modelId="{8B80C31B-8B52-4D10-831D-AC43652638BD}" type="pres">
      <dgm:prSet presAssocID="{E6989E20-AE3E-4BF3-BF0E-F10D6404743E}" presName="linear" presStyleCnt="0">
        <dgm:presLayoutVars>
          <dgm:animLvl val="lvl"/>
          <dgm:resizeHandles val="exact"/>
        </dgm:presLayoutVars>
      </dgm:prSet>
      <dgm:spPr/>
    </dgm:pt>
    <dgm:pt modelId="{0CAB8DA4-67B2-4CAB-A217-0B720506C20F}" type="pres">
      <dgm:prSet presAssocID="{55FF2B6D-F6B8-4AC2-A87E-89D762950CD9}" presName="parentText" presStyleLbl="node1" presStyleIdx="0" presStyleCnt="1">
        <dgm:presLayoutVars>
          <dgm:chMax val="0"/>
          <dgm:bulletEnabled val="1"/>
        </dgm:presLayoutVars>
      </dgm:prSet>
      <dgm:spPr/>
    </dgm:pt>
    <dgm:pt modelId="{583945AC-97FF-4AC9-8FB1-2776EB8106CE}" type="pres">
      <dgm:prSet presAssocID="{55FF2B6D-F6B8-4AC2-A87E-89D762950CD9}" presName="childText" presStyleLbl="revTx" presStyleIdx="0" presStyleCnt="1">
        <dgm:presLayoutVars>
          <dgm:bulletEnabled val="1"/>
        </dgm:presLayoutVars>
      </dgm:prSet>
      <dgm:spPr/>
    </dgm:pt>
  </dgm:ptLst>
  <dgm:cxnLst>
    <dgm:cxn modelId="{09177310-5E23-4563-B261-68A6771AC14C}" type="presOf" srcId="{7E92873A-15A5-46CE-9BEA-F0846C7E4C44}" destId="{583945AC-97FF-4AC9-8FB1-2776EB8106CE}" srcOrd="0" destOrd="6" presId="urn:microsoft.com/office/officeart/2005/8/layout/vList2"/>
    <dgm:cxn modelId="{073E7910-985D-4A58-AD68-2048695B2972}" srcId="{0E829E76-E16D-43BD-A55B-7200C5582795}" destId="{2B3C5266-1E17-44FF-B8A3-16F215FA7100}" srcOrd="0" destOrd="0" parTransId="{7016C078-569A-4AFF-876C-2878A66B235E}" sibTransId="{78FFB8F9-EFFC-440D-915F-51A02AB53A09}"/>
    <dgm:cxn modelId="{0080E114-8EF7-441C-AEE4-FD8D422D366E}" type="presOf" srcId="{C969FB1C-F939-4F38-94EF-F57F3F55BC5D}" destId="{583945AC-97FF-4AC9-8FB1-2776EB8106CE}" srcOrd="0" destOrd="1" presId="urn:microsoft.com/office/officeart/2005/8/layout/vList2"/>
    <dgm:cxn modelId="{AF6F0715-E3A7-41DC-A65A-D4AAB3126A2F}" type="presOf" srcId="{020C769D-28BB-4F2A-A114-BD1046949621}" destId="{583945AC-97FF-4AC9-8FB1-2776EB8106CE}" srcOrd="0" destOrd="0" presId="urn:microsoft.com/office/officeart/2005/8/layout/vList2"/>
    <dgm:cxn modelId="{3E5E3816-2B6A-412D-AD4B-F43189C2C6B7}" srcId="{0E829E76-E16D-43BD-A55B-7200C5582795}" destId="{E6A65DBD-AD27-43FA-9E3F-0D32CD934BAB}" srcOrd="1" destOrd="0" parTransId="{48A2CB38-2FB8-4797-89AF-1F2E8B276F6B}" sibTransId="{C0B36962-0804-4967-A7DA-2A23A6A74F18}"/>
    <dgm:cxn modelId="{7FDDB921-16BE-4E1F-9370-F17BE666D75C}" type="presOf" srcId="{2B3C5266-1E17-44FF-B8A3-16F215FA7100}" destId="{583945AC-97FF-4AC9-8FB1-2776EB8106CE}" srcOrd="0" destOrd="4" presId="urn:microsoft.com/office/officeart/2005/8/layout/vList2"/>
    <dgm:cxn modelId="{5B45152B-6E79-4EAA-9959-CB035F104883}" srcId="{0E829E76-E16D-43BD-A55B-7200C5582795}" destId="{7E92873A-15A5-46CE-9BEA-F0846C7E4C44}" srcOrd="2" destOrd="0" parTransId="{F5A712F6-8AEB-4042-8E56-2656E226118A}" sibTransId="{9019FA1D-C03C-4CCA-8452-24538347F75A}"/>
    <dgm:cxn modelId="{A3B5AB3C-ABF0-4FFA-954F-3A679330EC64}" srcId="{E6989E20-AE3E-4BF3-BF0E-F10D6404743E}" destId="{55FF2B6D-F6B8-4AC2-A87E-89D762950CD9}" srcOrd="0" destOrd="0" parTransId="{59C7112C-691A-4C21-896C-00D5E6B18636}" sibTransId="{CBD9DCAE-7D82-4DE9-BD46-2592F25F594A}"/>
    <dgm:cxn modelId="{9AD3EE3E-829E-49B2-9BF9-498C4835A5A8}" srcId="{55FF2B6D-F6B8-4AC2-A87E-89D762950CD9}" destId="{C969FB1C-F939-4F38-94EF-F57F3F55BC5D}" srcOrd="1" destOrd="0" parTransId="{B0D7687B-529B-4237-A2B8-380DEDE0179B}" sibTransId="{FF6144CD-1CCF-4FCB-B761-ADBE758070A9}"/>
    <dgm:cxn modelId="{0A672F3F-E03C-4E98-B6B7-BB177BB927C6}" srcId="{C969FB1C-F939-4F38-94EF-F57F3F55BC5D}" destId="{934B7BB5-C70C-4A5A-B737-257102B3C779}" srcOrd="0" destOrd="0" parTransId="{659B8486-DB93-4583-A6EF-C41C7238F626}" sibTransId="{0AA4A070-4038-44C2-8455-A0B1AB5FBA32}"/>
    <dgm:cxn modelId="{4269035E-5B0D-49EF-9FB0-3059B3D97286}" type="presOf" srcId="{E6989E20-AE3E-4BF3-BF0E-F10D6404743E}" destId="{8B80C31B-8B52-4D10-831D-AC43652638BD}" srcOrd="0" destOrd="0" presId="urn:microsoft.com/office/officeart/2005/8/layout/vList2"/>
    <dgm:cxn modelId="{D16A1741-1650-4C2D-AA66-DDE399D203C6}" type="presOf" srcId="{0E829E76-E16D-43BD-A55B-7200C5582795}" destId="{583945AC-97FF-4AC9-8FB1-2776EB8106CE}" srcOrd="0" destOrd="3" presId="urn:microsoft.com/office/officeart/2005/8/layout/vList2"/>
    <dgm:cxn modelId="{14511D42-D31B-45EA-B121-419931B7D8E8}" type="presOf" srcId="{55FF2B6D-F6B8-4AC2-A87E-89D762950CD9}" destId="{0CAB8DA4-67B2-4CAB-A217-0B720506C20F}" srcOrd="0" destOrd="0" presId="urn:microsoft.com/office/officeart/2005/8/layout/vList2"/>
    <dgm:cxn modelId="{35E22E6B-AC9E-454A-A979-65B7FE6DE0F1}" srcId="{55FF2B6D-F6B8-4AC2-A87E-89D762950CD9}" destId="{020C769D-28BB-4F2A-A114-BD1046949621}" srcOrd="0" destOrd="0" parTransId="{843B7061-35D1-4289-B9F2-312AF4B1E7C9}" sibTransId="{273FE6B0-6BF1-45B2-A71F-815ACCAE9C8B}"/>
    <dgm:cxn modelId="{89F62A57-A536-47AA-A481-ACFE24A685E3}" type="presOf" srcId="{E6A65DBD-AD27-43FA-9E3F-0D32CD934BAB}" destId="{583945AC-97FF-4AC9-8FB1-2776EB8106CE}" srcOrd="0" destOrd="5" presId="urn:microsoft.com/office/officeart/2005/8/layout/vList2"/>
    <dgm:cxn modelId="{EBF57090-81B0-4A9B-8D51-7B26262CCA37}" type="presOf" srcId="{934B7BB5-C70C-4A5A-B737-257102B3C779}" destId="{583945AC-97FF-4AC9-8FB1-2776EB8106CE}" srcOrd="0" destOrd="2" presId="urn:microsoft.com/office/officeart/2005/8/layout/vList2"/>
    <dgm:cxn modelId="{0F125ED4-23EC-4713-95FF-7C8E230284F1}" srcId="{C969FB1C-F939-4F38-94EF-F57F3F55BC5D}" destId="{0E829E76-E16D-43BD-A55B-7200C5582795}" srcOrd="1" destOrd="0" parTransId="{5F913D1B-2A04-4831-A65C-5E881A29088B}" sibTransId="{F10F2BE5-91D4-4E3F-95FF-C4D691069E02}"/>
    <dgm:cxn modelId="{8912545B-AC7A-46D0-855D-5190A2A6E9F4}" type="presParOf" srcId="{8B80C31B-8B52-4D10-831D-AC43652638BD}" destId="{0CAB8DA4-67B2-4CAB-A217-0B720506C20F}" srcOrd="0" destOrd="0" presId="urn:microsoft.com/office/officeart/2005/8/layout/vList2"/>
    <dgm:cxn modelId="{2C3E00F0-D559-47C1-A503-57C617EA9380}" type="presParOf" srcId="{8B80C31B-8B52-4D10-831D-AC43652638BD}" destId="{583945AC-97FF-4AC9-8FB1-2776EB8106CE}" srcOrd="1"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0.xml><?xml version="1.0" encoding="utf-8"?>
<dgm:dataModel xmlns:dgm="http://schemas.openxmlformats.org/drawingml/2006/diagram" xmlns:a="http://schemas.openxmlformats.org/drawingml/2006/main">
  <dgm:ptLst>
    <dgm:pt modelId="{F255D3DB-1092-4CAF-95B7-9F760A9EE067}" type="doc">
      <dgm:prSet loTypeId="urn:microsoft.com/office/officeart/2005/8/layout/vList2" loCatId="list" qsTypeId="urn:microsoft.com/office/officeart/2005/8/quickstyle/simple3" qsCatId="simple" csTypeId="urn:microsoft.com/office/officeart/2005/8/colors/accent0_3" csCatId="mainScheme" phldr="1"/>
      <dgm:spPr/>
      <dgm:t>
        <a:bodyPr/>
        <a:lstStyle/>
        <a:p>
          <a:endParaRPr lang="zh-CN" altLang="en-US"/>
        </a:p>
      </dgm:t>
    </dgm:pt>
    <dgm:pt modelId="{A57D17D1-2F7F-44E6-9D43-85A847ADF8C7}">
      <dgm:prSet custT="1"/>
      <dgm:spPr/>
      <dgm:t>
        <a:bodyPr/>
        <a:lstStyle/>
        <a:p>
          <a:pPr rtl="0"/>
          <a:r>
            <a:rPr lang="en-US" altLang="zh-CN" sz="2800" b="1" dirty="0"/>
            <a:t>1. </a:t>
          </a:r>
          <a:r>
            <a:rPr lang="zh-CN" altLang="en-US" sz="2800" b="1" dirty="0"/>
            <a:t>水位</a:t>
          </a:r>
          <a:endParaRPr lang="zh-CN" altLang="en-US" sz="2800" dirty="0"/>
        </a:p>
      </dgm:t>
    </dgm:pt>
    <dgm:pt modelId="{8D9D8F9D-38BF-42AB-B512-B2BE56DADF25}" type="parTrans" cxnId="{5C9B2855-C9DF-476C-B788-EAD59246AE61}">
      <dgm:prSet/>
      <dgm:spPr/>
      <dgm:t>
        <a:bodyPr/>
        <a:lstStyle/>
        <a:p>
          <a:endParaRPr lang="zh-CN" altLang="en-US" sz="2800"/>
        </a:p>
      </dgm:t>
    </dgm:pt>
    <dgm:pt modelId="{B5FEA989-B1E4-4674-9315-35E75A081301}" type="sibTrans" cxnId="{5C9B2855-C9DF-476C-B788-EAD59246AE61}">
      <dgm:prSet/>
      <dgm:spPr/>
      <dgm:t>
        <a:bodyPr/>
        <a:lstStyle/>
        <a:p>
          <a:endParaRPr lang="zh-CN" altLang="en-US" sz="2800"/>
        </a:p>
      </dgm:t>
    </dgm:pt>
    <dgm:pt modelId="{9605D4BB-66E3-4E17-B51C-DF9AFACDE935}">
      <dgm:prSet custT="1"/>
      <dgm:spPr/>
      <dgm:t>
        <a:bodyPr/>
        <a:lstStyle/>
        <a:p>
          <a:pPr rtl="0"/>
          <a:r>
            <a:rPr lang="en-US" altLang="zh-CN" sz="2800" b="1" dirty="0"/>
            <a:t>2. </a:t>
          </a:r>
          <a:r>
            <a:rPr lang="zh-CN" altLang="en-US" sz="2800" b="1" dirty="0"/>
            <a:t>流速</a:t>
          </a:r>
          <a:endParaRPr lang="zh-CN" altLang="en-US" sz="2800" dirty="0"/>
        </a:p>
      </dgm:t>
    </dgm:pt>
    <dgm:pt modelId="{A6D71AE1-4F51-4D98-8993-AE844D9DB37C}" type="parTrans" cxnId="{D03D8B46-9A40-4148-9AB9-88237CA82AED}">
      <dgm:prSet/>
      <dgm:spPr/>
      <dgm:t>
        <a:bodyPr/>
        <a:lstStyle/>
        <a:p>
          <a:endParaRPr lang="zh-CN" altLang="en-US" sz="2800"/>
        </a:p>
      </dgm:t>
    </dgm:pt>
    <dgm:pt modelId="{4073ED8D-8820-48EF-A02F-812E69B13F2A}" type="sibTrans" cxnId="{D03D8B46-9A40-4148-9AB9-88237CA82AED}">
      <dgm:prSet/>
      <dgm:spPr/>
      <dgm:t>
        <a:bodyPr/>
        <a:lstStyle/>
        <a:p>
          <a:endParaRPr lang="zh-CN" altLang="en-US" sz="2800"/>
        </a:p>
      </dgm:t>
    </dgm:pt>
    <dgm:pt modelId="{4D2F1568-A57B-4DD4-9D37-865A81B00083}">
      <dgm:prSet custT="1"/>
      <dgm:spPr/>
      <dgm:t>
        <a:bodyPr/>
        <a:lstStyle/>
        <a:p>
          <a:pPr rtl="0"/>
          <a:r>
            <a:rPr lang="en-US" altLang="zh-CN" sz="2800" b="1" dirty="0"/>
            <a:t>3. </a:t>
          </a:r>
          <a:r>
            <a:rPr lang="zh-CN" altLang="en-US" sz="2800" b="1" dirty="0"/>
            <a:t>流量</a:t>
          </a:r>
          <a:endParaRPr lang="zh-CN" altLang="en-US" sz="2800" dirty="0"/>
        </a:p>
      </dgm:t>
    </dgm:pt>
    <dgm:pt modelId="{D80A9D87-3430-48FB-89E9-88A478334305}" type="parTrans" cxnId="{97C01D44-8B25-49E5-A94A-723233FB6BA4}">
      <dgm:prSet/>
      <dgm:spPr/>
      <dgm:t>
        <a:bodyPr/>
        <a:lstStyle/>
        <a:p>
          <a:endParaRPr lang="zh-CN" altLang="en-US" sz="2800"/>
        </a:p>
      </dgm:t>
    </dgm:pt>
    <dgm:pt modelId="{95D75FCE-0029-4C5A-A4DA-D8CA3BEA7AB9}" type="sibTrans" cxnId="{97C01D44-8B25-49E5-A94A-723233FB6BA4}">
      <dgm:prSet/>
      <dgm:spPr/>
      <dgm:t>
        <a:bodyPr/>
        <a:lstStyle/>
        <a:p>
          <a:endParaRPr lang="zh-CN" altLang="en-US" sz="2800"/>
        </a:p>
      </dgm:t>
    </dgm:pt>
    <dgm:pt modelId="{DBE0312F-0412-4D72-BE17-67D213B05CD8}">
      <dgm:prSet custT="1"/>
      <dgm:spPr/>
      <dgm:t>
        <a:bodyPr/>
        <a:lstStyle/>
        <a:p>
          <a:pPr rtl="0"/>
          <a:r>
            <a:rPr lang="en-US" altLang="zh-CN" sz="2800" b="1" dirty="0"/>
            <a:t>4. </a:t>
          </a:r>
          <a:r>
            <a:rPr lang="zh-CN" altLang="en-US" sz="2800" b="1" dirty="0"/>
            <a:t>温度与冰情</a:t>
          </a:r>
          <a:endParaRPr lang="zh-CN" altLang="en-US" sz="2800" dirty="0"/>
        </a:p>
      </dgm:t>
    </dgm:pt>
    <dgm:pt modelId="{C7DFD1FD-A63E-4E78-A945-E6462F7E5FC7}" type="parTrans" cxnId="{F9130016-8CDA-4633-8F78-3D1E2FB9A41C}">
      <dgm:prSet/>
      <dgm:spPr/>
      <dgm:t>
        <a:bodyPr/>
        <a:lstStyle/>
        <a:p>
          <a:endParaRPr lang="zh-CN" altLang="en-US" sz="2800"/>
        </a:p>
      </dgm:t>
    </dgm:pt>
    <dgm:pt modelId="{27CE2766-C4CB-4587-81DD-41F310050D3C}" type="sibTrans" cxnId="{F9130016-8CDA-4633-8F78-3D1E2FB9A41C}">
      <dgm:prSet/>
      <dgm:spPr/>
      <dgm:t>
        <a:bodyPr/>
        <a:lstStyle/>
        <a:p>
          <a:endParaRPr lang="zh-CN" altLang="en-US" sz="2800"/>
        </a:p>
      </dgm:t>
    </dgm:pt>
    <dgm:pt modelId="{67BB6C41-8423-4B7D-B92C-DA7748840CD4}" type="pres">
      <dgm:prSet presAssocID="{F255D3DB-1092-4CAF-95B7-9F760A9EE067}" presName="linear" presStyleCnt="0">
        <dgm:presLayoutVars>
          <dgm:animLvl val="lvl"/>
          <dgm:resizeHandles val="exact"/>
        </dgm:presLayoutVars>
      </dgm:prSet>
      <dgm:spPr/>
    </dgm:pt>
    <dgm:pt modelId="{E74C9E08-2096-4BDB-8AF5-80DDC346E6D7}" type="pres">
      <dgm:prSet presAssocID="{A57D17D1-2F7F-44E6-9D43-85A847ADF8C7}" presName="parentText" presStyleLbl="node1" presStyleIdx="0" presStyleCnt="4" custLinFactNeighborX="1051" custLinFactNeighborY="-2868">
        <dgm:presLayoutVars>
          <dgm:chMax val="0"/>
          <dgm:bulletEnabled val="1"/>
        </dgm:presLayoutVars>
      </dgm:prSet>
      <dgm:spPr/>
    </dgm:pt>
    <dgm:pt modelId="{248F279F-E8C6-4BB6-BB58-FF6490C4D6A1}" type="pres">
      <dgm:prSet presAssocID="{B5FEA989-B1E4-4674-9315-35E75A081301}" presName="spacer" presStyleCnt="0"/>
      <dgm:spPr/>
    </dgm:pt>
    <dgm:pt modelId="{DFF5260B-4E03-4B30-BCB3-3F231F252805}" type="pres">
      <dgm:prSet presAssocID="{9605D4BB-66E3-4E17-B51C-DF9AFACDE935}" presName="parentText" presStyleLbl="node1" presStyleIdx="1" presStyleCnt="4">
        <dgm:presLayoutVars>
          <dgm:chMax val="0"/>
          <dgm:bulletEnabled val="1"/>
        </dgm:presLayoutVars>
      </dgm:prSet>
      <dgm:spPr/>
    </dgm:pt>
    <dgm:pt modelId="{6F4290DD-4E27-4750-835A-1A3650FAF4AC}" type="pres">
      <dgm:prSet presAssocID="{4073ED8D-8820-48EF-A02F-812E69B13F2A}" presName="spacer" presStyleCnt="0"/>
      <dgm:spPr/>
    </dgm:pt>
    <dgm:pt modelId="{606A3B21-13D6-4228-A4EC-BD91ECA1D5D4}" type="pres">
      <dgm:prSet presAssocID="{4D2F1568-A57B-4DD4-9D37-865A81B00083}" presName="parentText" presStyleLbl="node1" presStyleIdx="2" presStyleCnt="4">
        <dgm:presLayoutVars>
          <dgm:chMax val="0"/>
          <dgm:bulletEnabled val="1"/>
        </dgm:presLayoutVars>
      </dgm:prSet>
      <dgm:spPr/>
    </dgm:pt>
    <dgm:pt modelId="{EA5DAFFC-3B37-4576-94E6-6C3350B44575}" type="pres">
      <dgm:prSet presAssocID="{95D75FCE-0029-4C5A-A4DA-D8CA3BEA7AB9}" presName="spacer" presStyleCnt="0"/>
      <dgm:spPr/>
    </dgm:pt>
    <dgm:pt modelId="{9796944C-FC90-4322-88B9-0BA9386DA173}" type="pres">
      <dgm:prSet presAssocID="{DBE0312F-0412-4D72-BE17-67D213B05CD8}" presName="parentText" presStyleLbl="node1" presStyleIdx="3" presStyleCnt="4">
        <dgm:presLayoutVars>
          <dgm:chMax val="0"/>
          <dgm:bulletEnabled val="1"/>
        </dgm:presLayoutVars>
      </dgm:prSet>
      <dgm:spPr/>
    </dgm:pt>
  </dgm:ptLst>
  <dgm:cxnLst>
    <dgm:cxn modelId="{F9130016-8CDA-4633-8F78-3D1E2FB9A41C}" srcId="{F255D3DB-1092-4CAF-95B7-9F760A9EE067}" destId="{DBE0312F-0412-4D72-BE17-67D213B05CD8}" srcOrd="3" destOrd="0" parTransId="{C7DFD1FD-A63E-4E78-A945-E6462F7E5FC7}" sibTransId="{27CE2766-C4CB-4587-81DD-41F310050D3C}"/>
    <dgm:cxn modelId="{5BBC8A1D-4CA4-4641-AD71-7249F8DA1F5B}" type="presOf" srcId="{F255D3DB-1092-4CAF-95B7-9F760A9EE067}" destId="{67BB6C41-8423-4B7D-B92C-DA7748840CD4}" srcOrd="0" destOrd="0" presId="urn:microsoft.com/office/officeart/2005/8/layout/vList2"/>
    <dgm:cxn modelId="{279AEF2A-F29B-4558-851D-38A77A9D75AC}" type="presOf" srcId="{DBE0312F-0412-4D72-BE17-67D213B05CD8}" destId="{9796944C-FC90-4322-88B9-0BA9386DA173}" srcOrd="0" destOrd="0" presId="urn:microsoft.com/office/officeart/2005/8/layout/vList2"/>
    <dgm:cxn modelId="{97C01D44-8B25-49E5-A94A-723233FB6BA4}" srcId="{F255D3DB-1092-4CAF-95B7-9F760A9EE067}" destId="{4D2F1568-A57B-4DD4-9D37-865A81B00083}" srcOrd="2" destOrd="0" parTransId="{D80A9D87-3430-48FB-89E9-88A478334305}" sibTransId="{95D75FCE-0029-4C5A-A4DA-D8CA3BEA7AB9}"/>
    <dgm:cxn modelId="{D03D8B46-9A40-4148-9AB9-88237CA82AED}" srcId="{F255D3DB-1092-4CAF-95B7-9F760A9EE067}" destId="{9605D4BB-66E3-4E17-B51C-DF9AFACDE935}" srcOrd="1" destOrd="0" parTransId="{A6D71AE1-4F51-4D98-8993-AE844D9DB37C}" sibTransId="{4073ED8D-8820-48EF-A02F-812E69B13F2A}"/>
    <dgm:cxn modelId="{5C9B2855-C9DF-476C-B788-EAD59246AE61}" srcId="{F255D3DB-1092-4CAF-95B7-9F760A9EE067}" destId="{A57D17D1-2F7F-44E6-9D43-85A847ADF8C7}" srcOrd="0" destOrd="0" parTransId="{8D9D8F9D-38BF-42AB-B512-B2BE56DADF25}" sibTransId="{B5FEA989-B1E4-4674-9315-35E75A081301}"/>
    <dgm:cxn modelId="{9324B692-3267-4AE2-A08E-11BE3685C062}" type="presOf" srcId="{9605D4BB-66E3-4E17-B51C-DF9AFACDE935}" destId="{DFF5260B-4E03-4B30-BCB3-3F231F252805}" srcOrd="0" destOrd="0" presId="urn:microsoft.com/office/officeart/2005/8/layout/vList2"/>
    <dgm:cxn modelId="{81361B94-2202-4C24-A529-97824064CD98}" type="presOf" srcId="{4D2F1568-A57B-4DD4-9D37-865A81B00083}" destId="{606A3B21-13D6-4228-A4EC-BD91ECA1D5D4}" srcOrd="0" destOrd="0" presId="urn:microsoft.com/office/officeart/2005/8/layout/vList2"/>
    <dgm:cxn modelId="{5DAFC9F8-768A-494C-9F2A-80931DAB8465}" type="presOf" srcId="{A57D17D1-2F7F-44E6-9D43-85A847ADF8C7}" destId="{E74C9E08-2096-4BDB-8AF5-80DDC346E6D7}" srcOrd="0" destOrd="0" presId="urn:microsoft.com/office/officeart/2005/8/layout/vList2"/>
    <dgm:cxn modelId="{9BD7EE7E-283B-4613-BB5E-1FB9ECE67213}" type="presParOf" srcId="{67BB6C41-8423-4B7D-B92C-DA7748840CD4}" destId="{E74C9E08-2096-4BDB-8AF5-80DDC346E6D7}" srcOrd="0" destOrd="0" presId="urn:microsoft.com/office/officeart/2005/8/layout/vList2"/>
    <dgm:cxn modelId="{B10FE0FF-CB64-4A80-AF32-87D578A16FC9}" type="presParOf" srcId="{67BB6C41-8423-4B7D-B92C-DA7748840CD4}" destId="{248F279F-E8C6-4BB6-BB58-FF6490C4D6A1}" srcOrd="1" destOrd="0" presId="urn:microsoft.com/office/officeart/2005/8/layout/vList2"/>
    <dgm:cxn modelId="{E461C1F8-E614-4EBA-A965-7B778A343ECB}" type="presParOf" srcId="{67BB6C41-8423-4B7D-B92C-DA7748840CD4}" destId="{DFF5260B-4E03-4B30-BCB3-3F231F252805}" srcOrd="2" destOrd="0" presId="urn:microsoft.com/office/officeart/2005/8/layout/vList2"/>
    <dgm:cxn modelId="{BCB07176-0989-409E-9062-8AB26696F9BC}" type="presParOf" srcId="{67BB6C41-8423-4B7D-B92C-DA7748840CD4}" destId="{6F4290DD-4E27-4750-835A-1A3650FAF4AC}" srcOrd="3" destOrd="0" presId="urn:microsoft.com/office/officeart/2005/8/layout/vList2"/>
    <dgm:cxn modelId="{8E4493CA-6A9C-45ED-8697-2881EE98D331}" type="presParOf" srcId="{67BB6C41-8423-4B7D-B92C-DA7748840CD4}" destId="{606A3B21-13D6-4228-A4EC-BD91ECA1D5D4}" srcOrd="4" destOrd="0" presId="urn:microsoft.com/office/officeart/2005/8/layout/vList2"/>
    <dgm:cxn modelId="{AFD70BD7-298B-4244-8660-557C3CFBBC8D}" type="presParOf" srcId="{67BB6C41-8423-4B7D-B92C-DA7748840CD4}" destId="{EA5DAFFC-3B37-4576-94E6-6C3350B44575}" srcOrd="5" destOrd="0" presId="urn:microsoft.com/office/officeart/2005/8/layout/vList2"/>
    <dgm:cxn modelId="{48AE83E8-F004-4ACB-B1DA-489EF548BFD8}" type="presParOf" srcId="{67BB6C41-8423-4B7D-B92C-DA7748840CD4}" destId="{9796944C-FC90-4322-88B9-0BA9386DA173}"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1.xml><?xml version="1.0" encoding="utf-8"?>
<dgm:dataModel xmlns:dgm="http://schemas.openxmlformats.org/drawingml/2006/diagram" xmlns:a="http://schemas.openxmlformats.org/drawingml/2006/main">
  <dgm:ptLst>
    <dgm:pt modelId="{D4A45B15-7837-4A49-B718-4A601B508916}" type="doc">
      <dgm:prSet loTypeId="urn:microsoft.com/office/officeart/2005/8/layout/list1" loCatId="list" qsTypeId="urn:microsoft.com/office/officeart/2005/8/quickstyle/simple1" qsCatId="simple" csTypeId="urn:microsoft.com/office/officeart/2005/8/colors/accent1_2" csCatId="accent1"/>
      <dgm:spPr/>
      <dgm:t>
        <a:bodyPr/>
        <a:lstStyle/>
        <a:p>
          <a:endParaRPr lang="zh-CN" altLang="en-US"/>
        </a:p>
      </dgm:t>
    </dgm:pt>
    <dgm:pt modelId="{18A23B13-A224-4063-8148-B8DE79A2DCFF}">
      <dgm:prSet/>
      <dgm:spPr/>
      <dgm:t>
        <a:bodyPr/>
        <a:lstStyle/>
        <a:p>
          <a:pPr rtl="0"/>
          <a:r>
            <a:rPr lang="zh-CN" altLang="en-US" b="1" dirty="0">
              <a:effectLst>
                <a:outerShdw blurRad="38100" dist="38100" dir="2700000" algn="tl">
                  <a:srgbClr val="000000">
                    <a:alpha val="43137"/>
                  </a:srgbClr>
                </a:outerShdw>
              </a:effectLst>
            </a:rPr>
            <a:t>影响河流温度的主要因素：</a:t>
          </a:r>
        </a:p>
      </dgm:t>
    </dgm:pt>
    <dgm:pt modelId="{9D000F1D-1118-4640-BACB-3FD479028311}" type="parTrans" cxnId="{5D5FFE87-9FA7-479D-8BCA-A3B6863941EF}">
      <dgm:prSet/>
      <dgm:spPr/>
      <dgm:t>
        <a:bodyPr/>
        <a:lstStyle/>
        <a:p>
          <a:endParaRPr lang="zh-CN" altLang="en-US" b="1"/>
        </a:p>
      </dgm:t>
    </dgm:pt>
    <dgm:pt modelId="{BDFC2B87-CB86-40A0-AE06-FF549F98ABC4}" type="sibTrans" cxnId="{5D5FFE87-9FA7-479D-8BCA-A3B6863941EF}">
      <dgm:prSet/>
      <dgm:spPr/>
      <dgm:t>
        <a:bodyPr/>
        <a:lstStyle/>
        <a:p>
          <a:endParaRPr lang="zh-CN" altLang="en-US" b="1"/>
        </a:p>
      </dgm:t>
    </dgm:pt>
    <dgm:pt modelId="{94261340-6FB4-40BA-A657-0F013CE9ED9A}">
      <dgm:prSet/>
      <dgm:spPr/>
      <dgm:t>
        <a:bodyPr/>
        <a:lstStyle/>
        <a:p>
          <a:pPr rtl="0"/>
          <a:r>
            <a:rPr lang="zh-CN" altLang="en-US" b="1" dirty="0"/>
            <a:t>河流的补给特征；</a:t>
          </a:r>
        </a:p>
      </dgm:t>
    </dgm:pt>
    <dgm:pt modelId="{F879DA5C-0E06-4375-955E-90F7E8F0E109}" type="parTrans" cxnId="{AB3EEF6E-8AE8-4C0C-8413-1A4EEE8D0B91}">
      <dgm:prSet/>
      <dgm:spPr/>
      <dgm:t>
        <a:bodyPr/>
        <a:lstStyle/>
        <a:p>
          <a:endParaRPr lang="zh-CN" altLang="en-US" b="1"/>
        </a:p>
      </dgm:t>
    </dgm:pt>
    <dgm:pt modelId="{9F66CE28-D31D-4132-8206-A358E4B12014}" type="sibTrans" cxnId="{AB3EEF6E-8AE8-4C0C-8413-1A4EEE8D0B91}">
      <dgm:prSet/>
      <dgm:spPr/>
      <dgm:t>
        <a:bodyPr/>
        <a:lstStyle/>
        <a:p>
          <a:endParaRPr lang="zh-CN" altLang="en-US" b="1"/>
        </a:p>
      </dgm:t>
    </dgm:pt>
    <dgm:pt modelId="{07EA70FF-946A-4C2C-BF28-81E54CCB1205}">
      <dgm:prSet/>
      <dgm:spPr/>
      <dgm:t>
        <a:bodyPr/>
        <a:lstStyle/>
        <a:p>
          <a:pPr rtl="0"/>
          <a:r>
            <a:rPr lang="zh-CN" altLang="en-US" b="1" dirty="0"/>
            <a:t>随时间而变化；</a:t>
          </a:r>
        </a:p>
      </dgm:t>
    </dgm:pt>
    <dgm:pt modelId="{6A3A61EE-5FDD-4870-A6B3-8A9F4644AB93}" type="parTrans" cxnId="{66FF2406-BC06-4CAC-93D3-1A63CA5F3E4C}">
      <dgm:prSet/>
      <dgm:spPr/>
      <dgm:t>
        <a:bodyPr/>
        <a:lstStyle/>
        <a:p>
          <a:endParaRPr lang="zh-CN" altLang="en-US" b="1"/>
        </a:p>
      </dgm:t>
    </dgm:pt>
    <dgm:pt modelId="{CBCDBAA7-7490-4CD0-A283-9B15D06C44B3}" type="sibTrans" cxnId="{66FF2406-BC06-4CAC-93D3-1A63CA5F3E4C}">
      <dgm:prSet/>
      <dgm:spPr/>
      <dgm:t>
        <a:bodyPr/>
        <a:lstStyle/>
        <a:p>
          <a:endParaRPr lang="zh-CN" altLang="en-US" b="1"/>
        </a:p>
      </dgm:t>
    </dgm:pt>
    <dgm:pt modelId="{FE2F8E05-4619-4341-8108-37992FCCBB58}">
      <dgm:prSet/>
      <dgm:spPr/>
      <dgm:t>
        <a:bodyPr/>
        <a:lstStyle/>
        <a:p>
          <a:pPr rtl="0"/>
          <a:r>
            <a:rPr lang="zh-CN" altLang="en-US" b="1" dirty="0"/>
            <a:t>随流程远近而发生变化。</a:t>
          </a:r>
        </a:p>
      </dgm:t>
    </dgm:pt>
    <dgm:pt modelId="{60812DCE-51B4-437B-84F1-992F22DAC156}" type="parTrans" cxnId="{08408BE1-5F03-4595-9F9F-882102D40EEB}">
      <dgm:prSet/>
      <dgm:spPr/>
      <dgm:t>
        <a:bodyPr/>
        <a:lstStyle/>
        <a:p>
          <a:endParaRPr lang="zh-CN" altLang="en-US" b="1"/>
        </a:p>
      </dgm:t>
    </dgm:pt>
    <dgm:pt modelId="{864B720A-39E3-4398-BE79-6C8BC6C97289}" type="sibTrans" cxnId="{08408BE1-5F03-4595-9F9F-882102D40EEB}">
      <dgm:prSet/>
      <dgm:spPr/>
      <dgm:t>
        <a:bodyPr/>
        <a:lstStyle/>
        <a:p>
          <a:endParaRPr lang="zh-CN" altLang="en-US" b="1"/>
        </a:p>
      </dgm:t>
    </dgm:pt>
    <dgm:pt modelId="{74A470E4-4C78-4042-831C-46B6EB13B08A}" type="pres">
      <dgm:prSet presAssocID="{D4A45B15-7837-4A49-B718-4A601B508916}" presName="linear" presStyleCnt="0">
        <dgm:presLayoutVars>
          <dgm:dir/>
          <dgm:animLvl val="lvl"/>
          <dgm:resizeHandles val="exact"/>
        </dgm:presLayoutVars>
      </dgm:prSet>
      <dgm:spPr/>
    </dgm:pt>
    <dgm:pt modelId="{9CC3F70E-E0DD-4866-881D-64582659742C}" type="pres">
      <dgm:prSet presAssocID="{18A23B13-A224-4063-8148-B8DE79A2DCFF}" presName="parentLin" presStyleCnt="0"/>
      <dgm:spPr/>
    </dgm:pt>
    <dgm:pt modelId="{08AEFAD7-B325-40C2-9655-0B959E8E745F}" type="pres">
      <dgm:prSet presAssocID="{18A23B13-A224-4063-8148-B8DE79A2DCFF}" presName="parentLeftMargin" presStyleLbl="node1" presStyleIdx="0" presStyleCnt="1"/>
      <dgm:spPr/>
    </dgm:pt>
    <dgm:pt modelId="{370E701E-F7A4-4F1D-A916-51F7716A2AB6}" type="pres">
      <dgm:prSet presAssocID="{18A23B13-A224-4063-8148-B8DE79A2DCFF}" presName="parentText" presStyleLbl="node1" presStyleIdx="0" presStyleCnt="1">
        <dgm:presLayoutVars>
          <dgm:chMax val="0"/>
          <dgm:bulletEnabled val="1"/>
        </dgm:presLayoutVars>
      </dgm:prSet>
      <dgm:spPr/>
    </dgm:pt>
    <dgm:pt modelId="{B234E7A0-534D-4848-B589-72D7766F602C}" type="pres">
      <dgm:prSet presAssocID="{18A23B13-A224-4063-8148-B8DE79A2DCFF}" presName="negativeSpace" presStyleCnt="0"/>
      <dgm:spPr/>
    </dgm:pt>
    <dgm:pt modelId="{8D2D6604-C438-45DD-A7C7-76BD77D24EEC}" type="pres">
      <dgm:prSet presAssocID="{18A23B13-A224-4063-8148-B8DE79A2DCFF}" presName="childText" presStyleLbl="conFgAcc1" presStyleIdx="0" presStyleCnt="1">
        <dgm:presLayoutVars>
          <dgm:bulletEnabled val="1"/>
        </dgm:presLayoutVars>
      </dgm:prSet>
      <dgm:spPr/>
    </dgm:pt>
  </dgm:ptLst>
  <dgm:cxnLst>
    <dgm:cxn modelId="{66FF2406-BC06-4CAC-93D3-1A63CA5F3E4C}" srcId="{18A23B13-A224-4063-8148-B8DE79A2DCFF}" destId="{07EA70FF-946A-4C2C-BF28-81E54CCB1205}" srcOrd="1" destOrd="0" parTransId="{6A3A61EE-5FDD-4870-A6B3-8A9F4644AB93}" sibTransId="{CBCDBAA7-7490-4CD0-A283-9B15D06C44B3}"/>
    <dgm:cxn modelId="{F52FC20F-4180-4BB6-994E-F50B496E6BB0}" type="presOf" srcId="{D4A45B15-7837-4A49-B718-4A601B508916}" destId="{74A470E4-4C78-4042-831C-46B6EB13B08A}" srcOrd="0" destOrd="0" presId="urn:microsoft.com/office/officeart/2005/8/layout/list1"/>
    <dgm:cxn modelId="{45B68818-0E35-48A9-97FB-EB7D7C3AEC50}" type="presOf" srcId="{18A23B13-A224-4063-8148-B8DE79A2DCFF}" destId="{370E701E-F7A4-4F1D-A916-51F7716A2AB6}" srcOrd="1" destOrd="0" presId="urn:microsoft.com/office/officeart/2005/8/layout/list1"/>
    <dgm:cxn modelId="{7791A71E-EEA7-4C45-A233-A34AC3B4A1DD}" type="presOf" srcId="{94261340-6FB4-40BA-A657-0F013CE9ED9A}" destId="{8D2D6604-C438-45DD-A7C7-76BD77D24EEC}" srcOrd="0" destOrd="0" presId="urn:microsoft.com/office/officeart/2005/8/layout/list1"/>
    <dgm:cxn modelId="{686D9433-0617-47EF-BFE5-450D7DA8C164}" type="presOf" srcId="{18A23B13-A224-4063-8148-B8DE79A2DCFF}" destId="{08AEFAD7-B325-40C2-9655-0B959E8E745F}" srcOrd="0" destOrd="0" presId="urn:microsoft.com/office/officeart/2005/8/layout/list1"/>
    <dgm:cxn modelId="{AB3EEF6E-8AE8-4C0C-8413-1A4EEE8D0B91}" srcId="{18A23B13-A224-4063-8148-B8DE79A2DCFF}" destId="{94261340-6FB4-40BA-A657-0F013CE9ED9A}" srcOrd="0" destOrd="0" parTransId="{F879DA5C-0E06-4375-955E-90F7E8F0E109}" sibTransId="{9F66CE28-D31D-4132-8206-A358E4B12014}"/>
    <dgm:cxn modelId="{5D5FFE87-9FA7-479D-8BCA-A3B6863941EF}" srcId="{D4A45B15-7837-4A49-B718-4A601B508916}" destId="{18A23B13-A224-4063-8148-B8DE79A2DCFF}" srcOrd="0" destOrd="0" parTransId="{9D000F1D-1118-4640-BACB-3FD479028311}" sibTransId="{BDFC2B87-CB86-40A0-AE06-FF549F98ABC4}"/>
    <dgm:cxn modelId="{4EFD1A90-F465-4E15-8AF3-FA6A949B7394}" type="presOf" srcId="{FE2F8E05-4619-4341-8108-37992FCCBB58}" destId="{8D2D6604-C438-45DD-A7C7-76BD77D24EEC}" srcOrd="0" destOrd="2" presId="urn:microsoft.com/office/officeart/2005/8/layout/list1"/>
    <dgm:cxn modelId="{D30B42B1-0C45-41ED-BF83-249C52E4CEDA}" type="presOf" srcId="{07EA70FF-946A-4C2C-BF28-81E54CCB1205}" destId="{8D2D6604-C438-45DD-A7C7-76BD77D24EEC}" srcOrd="0" destOrd="1" presId="urn:microsoft.com/office/officeart/2005/8/layout/list1"/>
    <dgm:cxn modelId="{08408BE1-5F03-4595-9F9F-882102D40EEB}" srcId="{18A23B13-A224-4063-8148-B8DE79A2DCFF}" destId="{FE2F8E05-4619-4341-8108-37992FCCBB58}" srcOrd="2" destOrd="0" parTransId="{60812DCE-51B4-437B-84F1-992F22DAC156}" sibTransId="{864B720A-39E3-4398-BE79-6C8BC6C97289}"/>
    <dgm:cxn modelId="{C903114F-47F1-4AF0-ACBA-D7B06651D63B}" type="presParOf" srcId="{74A470E4-4C78-4042-831C-46B6EB13B08A}" destId="{9CC3F70E-E0DD-4866-881D-64582659742C}" srcOrd="0" destOrd="0" presId="urn:microsoft.com/office/officeart/2005/8/layout/list1"/>
    <dgm:cxn modelId="{D5C729CF-69D1-4D77-9430-2E0F096EA98A}" type="presParOf" srcId="{9CC3F70E-E0DD-4866-881D-64582659742C}" destId="{08AEFAD7-B325-40C2-9655-0B959E8E745F}" srcOrd="0" destOrd="0" presId="urn:microsoft.com/office/officeart/2005/8/layout/list1"/>
    <dgm:cxn modelId="{6F6A14E5-DD97-414B-B933-49A5EC72FF7C}" type="presParOf" srcId="{9CC3F70E-E0DD-4866-881D-64582659742C}" destId="{370E701E-F7A4-4F1D-A916-51F7716A2AB6}" srcOrd="1" destOrd="0" presId="urn:microsoft.com/office/officeart/2005/8/layout/list1"/>
    <dgm:cxn modelId="{0677B374-F8E0-419E-A292-E2C3ADAF47F1}" type="presParOf" srcId="{74A470E4-4C78-4042-831C-46B6EB13B08A}" destId="{B234E7A0-534D-4848-B589-72D7766F602C}" srcOrd="1" destOrd="0" presId="urn:microsoft.com/office/officeart/2005/8/layout/list1"/>
    <dgm:cxn modelId="{8D207AF3-1396-4F4A-9721-8D67E041227E}" type="presParOf" srcId="{74A470E4-4C78-4042-831C-46B6EB13B08A}" destId="{8D2D6604-C438-45DD-A7C7-76BD77D24EEC}" srcOrd="2"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2.xml><?xml version="1.0" encoding="utf-8"?>
<dgm:dataModel xmlns:dgm="http://schemas.openxmlformats.org/drawingml/2006/diagram" xmlns:a="http://schemas.openxmlformats.org/drawingml/2006/main">
  <dgm:ptLst>
    <dgm:pt modelId="{420AE674-CD6C-4E85-A7DA-031A2BA5B40D}" type="doc">
      <dgm:prSet loTypeId="urn:microsoft.com/office/officeart/2005/8/layout/list1" loCatId="list" qsTypeId="urn:microsoft.com/office/officeart/2005/8/quickstyle/simple4" qsCatId="simple" csTypeId="urn:microsoft.com/office/officeart/2005/8/colors/accent1_3" csCatId="accent1" phldr="1"/>
      <dgm:spPr/>
      <dgm:t>
        <a:bodyPr/>
        <a:lstStyle/>
        <a:p>
          <a:endParaRPr lang="zh-CN" altLang="en-US"/>
        </a:p>
      </dgm:t>
    </dgm:pt>
    <dgm:pt modelId="{D0C1228F-FF1F-4C82-82DE-4D74B58E320E}">
      <dgm:prSet/>
      <dgm:spPr/>
      <dgm:t>
        <a:bodyPr/>
        <a:lstStyle/>
        <a:p>
          <a:pPr rtl="0"/>
          <a:r>
            <a:rPr lang="zh-CN" b="1" dirty="0"/>
            <a:t>长时间连续降水典型模式：</a:t>
          </a:r>
          <a:endParaRPr lang="zh-CN" dirty="0"/>
        </a:p>
      </dgm:t>
    </dgm:pt>
    <dgm:pt modelId="{DB4E4844-D97A-4EC6-B135-9902FE5B425E}" type="parTrans" cxnId="{3055EDFF-1CC5-4024-A735-F5C3E52A99A2}">
      <dgm:prSet/>
      <dgm:spPr/>
      <dgm:t>
        <a:bodyPr/>
        <a:lstStyle/>
        <a:p>
          <a:endParaRPr lang="zh-CN" altLang="en-US"/>
        </a:p>
      </dgm:t>
    </dgm:pt>
    <dgm:pt modelId="{CC0E3171-B75C-446B-BCD2-533B40E4DED7}" type="sibTrans" cxnId="{3055EDFF-1CC5-4024-A735-F5C3E52A99A2}">
      <dgm:prSet/>
      <dgm:spPr/>
      <dgm:t>
        <a:bodyPr/>
        <a:lstStyle/>
        <a:p>
          <a:endParaRPr lang="zh-CN" altLang="en-US"/>
        </a:p>
      </dgm:t>
    </dgm:pt>
    <dgm:pt modelId="{636B453B-920B-44A2-9C02-F8AAD9240242}">
      <dgm:prSet/>
      <dgm:spPr/>
      <dgm:t>
        <a:bodyPr/>
        <a:lstStyle/>
        <a:p>
          <a:pPr rtl="0"/>
          <a:r>
            <a:rPr lang="zh-CN" b="1" dirty="0"/>
            <a:t>停蓄阶段</a:t>
          </a:r>
          <a:endParaRPr lang="zh-CN" dirty="0"/>
        </a:p>
      </dgm:t>
    </dgm:pt>
    <dgm:pt modelId="{C71F33BB-FCF0-4DD0-AD65-E1FD5FE21E52}" type="parTrans" cxnId="{729BFF0C-5544-4608-B3A0-B60907BB95CC}">
      <dgm:prSet/>
      <dgm:spPr/>
      <dgm:t>
        <a:bodyPr/>
        <a:lstStyle/>
        <a:p>
          <a:endParaRPr lang="zh-CN" altLang="en-US"/>
        </a:p>
      </dgm:t>
    </dgm:pt>
    <dgm:pt modelId="{831D8254-0491-4E5A-9813-F31304E4A848}" type="sibTrans" cxnId="{729BFF0C-5544-4608-B3A0-B60907BB95CC}">
      <dgm:prSet/>
      <dgm:spPr/>
      <dgm:t>
        <a:bodyPr/>
        <a:lstStyle/>
        <a:p>
          <a:endParaRPr lang="zh-CN" altLang="en-US"/>
        </a:p>
      </dgm:t>
    </dgm:pt>
    <dgm:pt modelId="{D3D3E8AC-F535-4DD9-BDD7-3E49AA39B3D2}">
      <dgm:prSet/>
      <dgm:spPr/>
      <dgm:t>
        <a:bodyPr/>
        <a:lstStyle/>
        <a:p>
          <a:pPr rtl="0"/>
          <a:r>
            <a:rPr lang="zh-CN" b="1" dirty="0"/>
            <a:t>漫流阶段</a:t>
          </a:r>
          <a:endParaRPr lang="zh-CN" dirty="0"/>
        </a:p>
      </dgm:t>
    </dgm:pt>
    <dgm:pt modelId="{8391CBCD-C2EE-41F5-933E-F12F34A70D4D}" type="parTrans" cxnId="{349C8947-D1C9-4342-B37D-EA41CA91C2FD}">
      <dgm:prSet/>
      <dgm:spPr/>
      <dgm:t>
        <a:bodyPr/>
        <a:lstStyle/>
        <a:p>
          <a:endParaRPr lang="zh-CN" altLang="en-US"/>
        </a:p>
      </dgm:t>
    </dgm:pt>
    <dgm:pt modelId="{88E8212A-8D93-4317-AF74-FEDBB6FF24C2}" type="sibTrans" cxnId="{349C8947-D1C9-4342-B37D-EA41CA91C2FD}">
      <dgm:prSet/>
      <dgm:spPr/>
      <dgm:t>
        <a:bodyPr/>
        <a:lstStyle/>
        <a:p>
          <a:endParaRPr lang="zh-CN" altLang="en-US"/>
        </a:p>
      </dgm:t>
    </dgm:pt>
    <dgm:pt modelId="{0A3993E2-00F2-4F32-B038-E9BA28F135AB}">
      <dgm:prSet/>
      <dgm:spPr/>
      <dgm:t>
        <a:bodyPr/>
        <a:lstStyle/>
        <a:p>
          <a:pPr rtl="0"/>
          <a:r>
            <a:rPr lang="zh-CN" b="1" dirty="0"/>
            <a:t>河槽集流阶段</a:t>
          </a:r>
          <a:endParaRPr lang="zh-CN" dirty="0"/>
        </a:p>
      </dgm:t>
    </dgm:pt>
    <dgm:pt modelId="{9F8D7A11-6B6F-4048-86FC-EE47BBEA59EF}" type="parTrans" cxnId="{DA6665AC-3BC4-43D8-9261-B23AA57958EC}">
      <dgm:prSet/>
      <dgm:spPr/>
      <dgm:t>
        <a:bodyPr/>
        <a:lstStyle/>
        <a:p>
          <a:endParaRPr lang="zh-CN" altLang="en-US"/>
        </a:p>
      </dgm:t>
    </dgm:pt>
    <dgm:pt modelId="{8D8DA4DE-3398-44EE-9B7D-A3024DB1493E}" type="sibTrans" cxnId="{DA6665AC-3BC4-43D8-9261-B23AA57958EC}">
      <dgm:prSet/>
      <dgm:spPr/>
      <dgm:t>
        <a:bodyPr/>
        <a:lstStyle/>
        <a:p>
          <a:endParaRPr lang="zh-CN" altLang="en-US"/>
        </a:p>
      </dgm:t>
    </dgm:pt>
    <dgm:pt modelId="{71E5AA00-0505-4A71-9B0F-08A60845DAD1}" type="pres">
      <dgm:prSet presAssocID="{420AE674-CD6C-4E85-A7DA-031A2BA5B40D}" presName="linear" presStyleCnt="0">
        <dgm:presLayoutVars>
          <dgm:dir/>
          <dgm:animLvl val="lvl"/>
          <dgm:resizeHandles val="exact"/>
        </dgm:presLayoutVars>
      </dgm:prSet>
      <dgm:spPr/>
    </dgm:pt>
    <dgm:pt modelId="{4200F300-CE74-48F0-821A-E83967197CC8}" type="pres">
      <dgm:prSet presAssocID="{D0C1228F-FF1F-4C82-82DE-4D74B58E320E}" presName="parentLin" presStyleCnt="0"/>
      <dgm:spPr/>
    </dgm:pt>
    <dgm:pt modelId="{EFCB293E-BC52-47A0-AF7A-5EF1F60324C9}" type="pres">
      <dgm:prSet presAssocID="{D0C1228F-FF1F-4C82-82DE-4D74B58E320E}" presName="parentLeftMargin" presStyleLbl="node1" presStyleIdx="0" presStyleCnt="1"/>
      <dgm:spPr/>
    </dgm:pt>
    <dgm:pt modelId="{D703A4F4-8292-4CFE-AE9F-69A741D08864}" type="pres">
      <dgm:prSet presAssocID="{D0C1228F-FF1F-4C82-82DE-4D74B58E320E}" presName="parentText" presStyleLbl="node1" presStyleIdx="0" presStyleCnt="1">
        <dgm:presLayoutVars>
          <dgm:chMax val="0"/>
          <dgm:bulletEnabled val="1"/>
        </dgm:presLayoutVars>
      </dgm:prSet>
      <dgm:spPr/>
    </dgm:pt>
    <dgm:pt modelId="{D4BDE4F4-8209-4D8C-8F17-4EE0DD6EB508}" type="pres">
      <dgm:prSet presAssocID="{D0C1228F-FF1F-4C82-82DE-4D74B58E320E}" presName="negativeSpace" presStyleCnt="0"/>
      <dgm:spPr/>
    </dgm:pt>
    <dgm:pt modelId="{9541EB52-C92D-4C46-A5C4-359BDF900E66}" type="pres">
      <dgm:prSet presAssocID="{D0C1228F-FF1F-4C82-82DE-4D74B58E320E}" presName="childText" presStyleLbl="conFgAcc1" presStyleIdx="0" presStyleCnt="1">
        <dgm:presLayoutVars>
          <dgm:bulletEnabled val="1"/>
        </dgm:presLayoutVars>
      </dgm:prSet>
      <dgm:spPr/>
    </dgm:pt>
  </dgm:ptLst>
  <dgm:cxnLst>
    <dgm:cxn modelId="{729BFF0C-5544-4608-B3A0-B60907BB95CC}" srcId="{D0C1228F-FF1F-4C82-82DE-4D74B58E320E}" destId="{636B453B-920B-44A2-9C02-F8AAD9240242}" srcOrd="0" destOrd="0" parTransId="{C71F33BB-FCF0-4DD0-AD65-E1FD5FE21E52}" sibTransId="{831D8254-0491-4E5A-9813-F31304E4A848}"/>
    <dgm:cxn modelId="{A3C78217-5540-4AF6-9195-3B1B507F8770}" type="presOf" srcId="{D0C1228F-FF1F-4C82-82DE-4D74B58E320E}" destId="{EFCB293E-BC52-47A0-AF7A-5EF1F60324C9}" srcOrd="0" destOrd="0" presId="urn:microsoft.com/office/officeart/2005/8/layout/list1"/>
    <dgm:cxn modelId="{CFAF371B-0340-4F94-AB00-7874D41F8B54}" type="presOf" srcId="{D0C1228F-FF1F-4C82-82DE-4D74B58E320E}" destId="{D703A4F4-8292-4CFE-AE9F-69A741D08864}" srcOrd="1" destOrd="0" presId="urn:microsoft.com/office/officeart/2005/8/layout/list1"/>
    <dgm:cxn modelId="{8802A131-639B-44B1-B389-05956C326FE6}" type="presOf" srcId="{0A3993E2-00F2-4F32-B038-E9BA28F135AB}" destId="{9541EB52-C92D-4C46-A5C4-359BDF900E66}" srcOrd="0" destOrd="2" presId="urn:microsoft.com/office/officeart/2005/8/layout/list1"/>
    <dgm:cxn modelId="{349C8947-D1C9-4342-B37D-EA41CA91C2FD}" srcId="{D0C1228F-FF1F-4C82-82DE-4D74B58E320E}" destId="{D3D3E8AC-F535-4DD9-BDD7-3E49AA39B3D2}" srcOrd="1" destOrd="0" parTransId="{8391CBCD-C2EE-41F5-933E-F12F34A70D4D}" sibTransId="{88E8212A-8D93-4317-AF74-FEDBB6FF24C2}"/>
    <dgm:cxn modelId="{BB703679-C855-425D-8367-36F222193D21}" type="presOf" srcId="{420AE674-CD6C-4E85-A7DA-031A2BA5B40D}" destId="{71E5AA00-0505-4A71-9B0F-08A60845DAD1}" srcOrd="0" destOrd="0" presId="urn:microsoft.com/office/officeart/2005/8/layout/list1"/>
    <dgm:cxn modelId="{DA6665AC-3BC4-43D8-9261-B23AA57958EC}" srcId="{D0C1228F-FF1F-4C82-82DE-4D74B58E320E}" destId="{0A3993E2-00F2-4F32-B038-E9BA28F135AB}" srcOrd="2" destOrd="0" parTransId="{9F8D7A11-6B6F-4048-86FC-EE47BBEA59EF}" sibTransId="{8D8DA4DE-3398-44EE-9B7D-A3024DB1493E}"/>
    <dgm:cxn modelId="{C783E6AD-2EA8-418C-A4ED-1DC0368F946D}" type="presOf" srcId="{636B453B-920B-44A2-9C02-F8AAD9240242}" destId="{9541EB52-C92D-4C46-A5C4-359BDF900E66}" srcOrd="0" destOrd="0" presId="urn:microsoft.com/office/officeart/2005/8/layout/list1"/>
    <dgm:cxn modelId="{07686AB5-16F3-4EF1-9F03-CE7AD8185D91}" type="presOf" srcId="{D3D3E8AC-F535-4DD9-BDD7-3E49AA39B3D2}" destId="{9541EB52-C92D-4C46-A5C4-359BDF900E66}" srcOrd="0" destOrd="1" presId="urn:microsoft.com/office/officeart/2005/8/layout/list1"/>
    <dgm:cxn modelId="{3055EDFF-1CC5-4024-A735-F5C3E52A99A2}" srcId="{420AE674-CD6C-4E85-A7DA-031A2BA5B40D}" destId="{D0C1228F-FF1F-4C82-82DE-4D74B58E320E}" srcOrd="0" destOrd="0" parTransId="{DB4E4844-D97A-4EC6-B135-9902FE5B425E}" sibTransId="{CC0E3171-B75C-446B-BCD2-533B40E4DED7}"/>
    <dgm:cxn modelId="{338E82B2-1EAA-40A1-A9D5-73BEE15FB4DA}" type="presParOf" srcId="{71E5AA00-0505-4A71-9B0F-08A60845DAD1}" destId="{4200F300-CE74-48F0-821A-E83967197CC8}" srcOrd="0" destOrd="0" presId="urn:microsoft.com/office/officeart/2005/8/layout/list1"/>
    <dgm:cxn modelId="{31760928-2123-4534-8C5A-2D3925A4CFF9}" type="presParOf" srcId="{4200F300-CE74-48F0-821A-E83967197CC8}" destId="{EFCB293E-BC52-47A0-AF7A-5EF1F60324C9}" srcOrd="0" destOrd="0" presId="urn:microsoft.com/office/officeart/2005/8/layout/list1"/>
    <dgm:cxn modelId="{4C611E33-07F5-4E1B-AD8D-8E80DD19DFD6}" type="presParOf" srcId="{4200F300-CE74-48F0-821A-E83967197CC8}" destId="{D703A4F4-8292-4CFE-AE9F-69A741D08864}" srcOrd="1" destOrd="0" presId="urn:microsoft.com/office/officeart/2005/8/layout/list1"/>
    <dgm:cxn modelId="{1E4DC9A1-4C07-4A80-B7D3-060B46A8E418}" type="presParOf" srcId="{71E5AA00-0505-4A71-9B0F-08A60845DAD1}" destId="{D4BDE4F4-8209-4D8C-8F17-4EE0DD6EB508}" srcOrd="1" destOrd="0" presId="urn:microsoft.com/office/officeart/2005/8/layout/list1"/>
    <dgm:cxn modelId="{9BE1381A-60AE-45CB-AE89-149DE86207D6}" type="presParOf" srcId="{71E5AA00-0505-4A71-9B0F-08A60845DAD1}" destId="{9541EB52-C92D-4C46-A5C4-359BDF900E66}" srcOrd="2"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3.xml><?xml version="1.0" encoding="utf-8"?>
<dgm:dataModel xmlns:dgm="http://schemas.openxmlformats.org/drawingml/2006/diagram" xmlns:a="http://schemas.openxmlformats.org/drawingml/2006/main">
  <dgm:ptLst>
    <dgm:pt modelId="{DE14EFD4-5935-43B8-AB24-C6639D26E1A6}"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zh-CN" altLang="en-US"/>
        </a:p>
      </dgm:t>
    </dgm:pt>
    <dgm:pt modelId="{E9B74059-FFF4-48C9-83C2-402887B23522}">
      <dgm:prSet/>
      <dgm:spPr/>
      <dgm:t>
        <a:bodyPr/>
        <a:lstStyle/>
        <a:p>
          <a:pPr rtl="0"/>
          <a:r>
            <a:rPr lang="zh-CN" altLang="en-US" b="1" dirty="0">
              <a:effectLst>
                <a:outerShdw blurRad="38100" dist="38100" dir="2700000" algn="tl">
                  <a:srgbClr val="000000">
                    <a:alpha val="43137"/>
                  </a:srgbClr>
                </a:outerShdw>
              </a:effectLst>
            </a:rPr>
            <a:t>年内变化： </a:t>
          </a:r>
        </a:p>
      </dgm:t>
    </dgm:pt>
    <dgm:pt modelId="{2E183897-663B-49CF-973D-E9BA4CC302B8}" type="parTrans" cxnId="{343195FD-95DC-42D3-9AF2-BE24D60B9F79}">
      <dgm:prSet/>
      <dgm:spPr/>
      <dgm:t>
        <a:bodyPr/>
        <a:lstStyle/>
        <a:p>
          <a:endParaRPr lang="zh-CN" altLang="en-US" b="1"/>
        </a:p>
      </dgm:t>
    </dgm:pt>
    <dgm:pt modelId="{8908BBED-6E60-41AF-AF9B-F7221ED72EFB}" type="sibTrans" cxnId="{343195FD-95DC-42D3-9AF2-BE24D60B9F79}">
      <dgm:prSet/>
      <dgm:spPr/>
      <dgm:t>
        <a:bodyPr/>
        <a:lstStyle/>
        <a:p>
          <a:endParaRPr lang="zh-CN" altLang="en-US" b="1"/>
        </a:p>
      </dgm:t>
    </dgm:pt>
    <dgm:pt modelId="{3CD480BA-B79B-4789-96DE-6DEA9278B03E}">
      <dgm:prSet/>
      <dgm:spPr/>
      <dgm:t>
        <a:bodyPr/>
        <a:lstStyle/>
        <a:p>
          <a:pPr rtl="0"/>
          <a:r>
            <a:rPr lang="zh-CN" altLang="en-US" b="1" dirty="0"/>
            <a:t>汛期</a:t>
          </a:r>
        </a:p>
      </dgm:t>
    </dgm:pt>
    <dgm:pt modelId="{51E40C91-71F8-42EE-9942-0E4853834FD9}" type="parTrans" cxnId="{1BCE4A74-5054-46BB-A9D7-49B5FE3CAB79}">
      <dgm:prSet/>
      <dgm:spPr/>
      <dgm:t>
        <a:bodyPr/>
        <a:lstStyle/>
        <a:p>
          <a:endParaRPr lang="zh-CN" altLang="en-US" b="1"/>
        </a:p>
      </dgm:t>
    </dgm:pt>
    <dgm:pt modelId="{38398EFE-F785-4106-A7BE-1CDBC4AC1DC3}" type="sibTrans" cxnId="{1BCE4A74-5054-46BB-A9D7-49B5FE3CAB79}">
      <dgm:prSet/>
      <dgm:spPr/>
      <dgm:t>
        <a:bodyPr/>
        <a:lstStyle/>
        <a:p>
          <a:endParaRPr lang="zh-CN" altLang="en-US" b="1"/>
        </a:p>
      </dgm:t>
    </dgm:pt>
    <dgm:pt modelId="{86AD5DC3-BF4E-4CE6-B1E9-C6BE83FB91BE}">
      <dgm:prSet/>
      <dgm:spPr/>
      <dgm:t>
        <a:bodyPr/>
        <a:lstStyle/>
        <a:p>
          <a:pPr rtl="0"/>
          <a:r>
            <a:rPr lang="zh-CN" altLang="en-US" b="1" dirty="0"/>
            <a:t>平水期</a:t>
          </a:r>
        </a:p>
      </dgm:t>
    </dgm:pt>
    <dgm:pt modelId="{1E6AB2D2-2215-467A-9968-4437BA3A9A61}" type="parTrans" cxnId="{CF1D2AA7-962B-4AF5-880B-459F82445BDE}">
      <dgm:prSet/>
      <dgm:spPr/>
      <dgm:t>
        <a:bodyPr/>
        <a:lstStyle/>
        <a:p>
          <a:endParaRPr lang="zh-CN" altLang="en-US" b="1"/>
        </a:p>
      </dgm:t>
    </dgm:pt>
    <dgm:pt modelId="{37977437-0DA9-4514-8828-4015A82A4073}" type="sibTrans" cxnId="{CF1D2AA7-962B-4AF5-880B-459F82445BDE}">
      <dgm:prSet/>
      <dgm:spPr/>
      <dgm:t>
        <a:bodyPr/>
        <a:lstStyle/>
        <a:p>
          <a:endParaRPr lang="zh-CN" altLang="en-US" b="1"/>
        </a:p>
      </dgm:t>
    </dgm:pt>
    <dgm:pt modelId="{C30CEAA0-53C5-4472-9A80-DA7AB9C46C02}">
      <dgm:prSet/>
      <dgm:spPr/>
      <dgm:t>
        <a:bodyPr/>
        <a:lstStyle/>
        <a:p>
          <a:pPr rtl="0"/>
          <a:r>
            <a:rPr lang="zh-CN" altLang="en-US" b="1" dirty="0"/>
            <a:t>枯水期</a:t>
          </a:r>
        </a:p>
      </dgm:t>
    </dgm:pt>
    <dgm:pt modelId="{8DDEF720-87A3-4B0F-919F-B8A1B6B88BFE}" type="parTrans" cxnId="{C7C42BA9-FB7B-4934-AE20-DEC24292B61A}">
      <dgm:prSet/>
      <dgm:spPr/>
      <dgm:t>
        <a:bodyPr/>
        <a:lstStyle/>
        <a:p>
          <a:endParaRPr lang="zh-CN" altLang="en-US" b="1"/>
        </a:p>
      </dgm:t>
    </dgm:pt>
    <dgm:pt modelId="{8ABE79C1-253B-4B1D-86F7-1211254D142A}" type="sibTrans" cxnId="{C7C42BA9-FB7B-4934-AE20-DEC24292B61A}">
      <dgm:prSet/>
      <dgm:spPr/>
      <dgm:t>
        <a:bodyPr/>
        <a:lstStyle/>
        <a:p>
          <a:endParaRPr lang="zh-CN" altLang="en-US" b="1"/>
        </a:p>
      </dgm:t>
    </dgm:pt>
    <dgm:pt modelId="{05114055-7D75-4D1D-8F87-FC935E2CDBB0}">
      <dgm:prSet/>
      <dgm:spPr/>
      <dgm:t>
        <a:bodyPr/>
        <a:lstStyle/>
        <a:p>
          <a:pPr rtl="0"/>
          <a:r>
            <a:rPr lang="zh-CN" altLang="en-US" b="1" dirty="0"/>
            <a:t>冰冻期</a:t>
          </a:r>
        </a:p>
      </dgm:t>
    </dgm:pt>
    <dgm:pt modelId="{0BD7F872-C982-42A2-8BF6-483D8DF641B0}" type="parTrans" cxnId="{A93C9188-75FA-4184-B74E-BF167C12CE06}">
      <dgm:prSet/>
      <dgm:spPr/>
      <dgm:t>
        <a:bodyPr/>
        <a:lstStyle/>
        <a:p>
          <a:endParaRPr lang="zh-CN" altLang="en-US" b="1"/>
        </a:p>
      </dgm:t>
    </dgm:pt>
    <dgm:pt modelId="{23F92895-4CE9-4FAF-B42F-171C8FA2A23A}" type="sibTrans" cxnId="{A93C9188-75FA-4184-B74E-BF167C12CE06}">
      <dgm:prSet/>
      <dgm:spPr/>
      <dgm:t>
        <a:bodyPr/>
        <a:lstStyle/>
        <a:p>
          <a:endParaRPr lang="zh-CN" altLang="en-US" b="1"/>
        </a:p>
      </dgm:t>
    </dgm:pt>
    <dgm:pt modelId="{07C5FC62-1865-4153-8727-207D2651BD56}">
      <dgm:prSet/>
      <dgm:spPr/>
      <dgm:t>
        <a:bodyPr/>
        <a:lstStyle/>
        <a:p>
          <a:pPr rtl="0"/>
          <a:r>
            <a:rPr lang="zh-CN" altLang="en-US" b="1" dirty="0">
              <a:effectLst>
                <a:outerShdw blurRad="38100" dist="38100" dir="2700000" algn="tl">
                  <a:srgbClr val="000000">
                    <a:alpha val="43137"/>
                  </a:srgbClr>
                </a:outerShdw>
              </a:effectLst>
            </a:rPr>
            <a:t>年际变化：</a:t>
          </a:r>
        </a:p>
      </dgm:t>
    </dgm:pt>
    <dgm:pt modelId="{A588AA6B-59DC-4E20-9C21-0BAAF3192ADE}" type="parTrans" cxnId="{D9BEBD88-0C70-449F-A8FE-08033B6C6D61}">
      <dgm:prSet/>
      <dgm:spPr/>
      <dgm:t>
        <a:bodyPr/>
        <a:lstStyle/>
        <a:p>
          <a:endParaRPr lang="zh-CN" altLang="en-US" b="1"/>
        </a:p>
      </dgm:t>
    </dgm:pt>
    <dgm:pt modelId="{D1D03F4F-B394-4B66-839C-D43BA9EA1C76}" type="sibTrans" cxnId="{D9BEBD88-0C70-449F-A8FE-08033B6C6D61}">
      <dgm:prSet/>
      <dgm:spPr/>
      <dgm:t>
        <a:bodyPr/>
        <a:lstStyle/>
        <a:p>
          <a:endParaRPr lang="zh-CN" altLang="en-US" b="1"/>
        </a:p>
      </dgm:t>
    </dgm:pt>
    <dgm:pt modelId="{6316EF96-98C7-4C82-8625-B009F34624AF}">
      <dgm:prSet/>
      <dgm:spPr/>
      <dgm:t>
        <a:bodyPr/>
        <a:lstStyle/>
        <a:p>
          <a:pPr rtl="0"/>
          <a:r>
            <a:rPr lang="zh-CN" altLang="en-US" b="1" dirty="0"/>
            <a:t>由降水量的年际变化引起，常以径流的离差系数来表示年径流的变化程度。</a:t>
          </a:r>
        </a:p>
      </dgm:t>
    </dgm:pt>
    <dgm:pt modelId="{142E2F55-E4BB-4727-BF4A-B608FA4B94F5}" type="parTrans" cxnId="{1F57E36D-9D75-418D-822B-CDA74FC1F6FF}">
      <dgm:prSet/>
      <dgm:spPr/>
      <dgm:t>
        <a:bodyPr/>
        <a:lstStyle/>
        <a:p>
          <a:endParaRPr lang="zh-CN" altLang="en-US" b="1"/>
        </a:p>
      </dgm:t>
    </dgm:pt>
    <dgm:pt modelId="{DF418A63-BADB-4919-BB34-D89BCA6AB0C2}" type="sibTrans" cxnId="{1F57E36D-9D75-418D-822B-CDA74FC1F6FF}">
      <dgm:prSet/>
      <dgm:spPr/>
      <dgm:t>
        <a:bodyPr/>
        <a:lstStyle/>
        <a:p>
          <a:endParaRPr lang="zh-CN" altLang="en-US" b="1"/>
        </a:p>
      </dgm:t>
    </dgm:pt>
    <dgm:pt modelId="{78D19B66-0B17-464E-85D1-A418D8AD13C8}" type="pres">
      <dgm:prSet presAssocID="{DE14EFD4-5935-43B8-AB24-C6639D26E1A6}" presName="linear" presStyleCnt="0">
        <dgm:presLayoutVars>
          <dgm:dir/>
          <dgm:animLvl val="lvl"/>
          <dgm:resizeHandles val="exact"/>
        </dgm:presLayoutVars>
      </dgm:prSet>
      <dgm:spPr/>
    </dgm:pt>
    <dgm:pt modelId="{94639832-0443-45BC-B7EF-BFCB8261128E}" type="pres">
      <dgm:prSet presAssocID="{E9B74059-FFF4-48C9-83C2-402887B23522}" presName="parentLin" presStyleCnt="0"/>
      <dgm:spPr/>
    </dgm:pt>
    <dgm:pt modelId="{002B6F0F-8BE3-48D1-BACD-22DA47223ED7}" type="pres">
      <dgm:prSet presAssocID="{E9B74059-FFF4-48C9-83C2-402887B23522}" presName="parentLeftMargin" presStyleLbl="node1" presStyleIdx="0" presStyleCnt="2"/>
      <dgm:spPr/>
    </dgm:pt>
    <dgm:pt modelId="{3FC90932-9428-4D74-9BDF-CF790444A36F}" type="pres">
      <dgm:prSet presAssocID="{E9B74059-FFF4-48C9-83C2-402887B23522}" presName="parentText" presStyleLbl="node1" presStyleIdx="0" presStyleCnt="2">
        <dgm:presLayoutVars>
          <dgm:chMax val="0"/>
          <dgm:bulletEnabled val="1"/>
        </dgm:presLayoutVars>
      </dgm:prSet>
      <dgm:spPr/>
    </dgm:pt>
    <dgm:pt modelId="{593A351B-5CE2-4DBF-A2AF-80B029041AA5}" type="pres">
      <dgm:prSet presAssocID="{E9B74059-FFF4-48C9-83C2-402887B23522}" presName="negativeSpace" presStyleCnt="0"/>
      <dgm:spPr/>
    </dgm:pt>
    <dgm:pt modelId="{68D4CF27-26AB-4A74-8C3E-B286C7923D0E}" type="pres">
      <dgm:prSet presAssocID="{E9B74059-FFF4-48C9-83C2-402887B23522}" presName="childText" presStyleLbl="conFgAcc1" presStyleIdx="0" presStyleCnt="2">
        <dgm:presLayoutVars>
          <dgm:bulletEnabled val="1"/>
        </dgm:presLayoutVars>
      </dgm:prSet>
      <dgm:spPr/>
    </dgm:pt>
    <dgm:pt modelId="{6B77CA3F-09A3-4787-8ACC-3A71F2598613}" type="pres">
      <dgm:prSet presAssocID="{8908BBED-6E60-41AF-AF9B-F7221ED72EFB}" presName="spaceBetweenRectangles" presStyleCnt="0"/>
      <dgm:spPr/>
    </dgm:pt>
    <dgm:pt modelId="{17981186-6550-4177-AE32-F449F415F8BD}" type="pres">
      <dgm:prSet presAssocID="{07C5FC62-1865-4153-8727-207D2651BD56}" presName="parentLin" presStyleCnt="0"/>
      <dgm:spPr/>
    </dgm:pt>
    <dgm:pt modelId="{5E3F3E85-F05E-498D-84C5-6DE2450A45B4}" type="pres">
      <dgm:prSet presAssocID="{07C5FC62-1865-4153-8727-207D2651BD56}" presName="parentLeftMargin" presStyleLbl="node1" presStyleIdx="0" presStyleCnt="2"/>
      <dgm:spPr/>
    </dgm:pt>
    <dgm:pt modelId="{331A55D5-A6A2-4BCB-A812-69F9460E3CC2}" type="pres">
      <dgm:prSet presAssocID="{07C5FC62-1865-4153-8727-207D2651BD56}" presName="parentText" presStyleLbl="node1" presStyleIdx="1" presStyleCnt="2">
        <dgm:presLayoutVars>
          <dgm:chMax val="0"/>
          <dgm:bulletEnabled val="1"/>
        </dgm:presLayoutVars>
      </dgm:prSet>
      <dgm:spPr/>
    </dgm:pt>
    <dgm:pt modelId="{0DC5D028-BE45-46D8-9FC4-315B42D476A1}" type="pres">
      <dgm:prSet presAssocID="{07C5FC62-1865-4153-8727-207D2651BD56}" presName="negativeSpace" presStyleCnt="0"/>
      <dgm:spPr/>
    </dgm:pt>
    <dgm:pt modelId="{0727777D-3D0D-4653-9B44-7F84BEDD42EA}" type="pres">
      <dgm:prSet presAssocID="{07C5FC62-1865-4153-8727-207D2651BD56}" presName="childText" presStyleLbl="conFgAcc1" presStyleIdx="1" presStyleCnt="2">
        <dgm:presLayoutVars>
          <dgm:bulletEnabled val="1"/>
        </dgm:presLayoutVars>
      </dgm:prSet>
      <dgm:spPr/>
    </dgm:pt>
  </dgm:ptLst>
  <dgm:cxnLst>
    <dgm:cxn modelId="{243D9401-7698-44CE-B69B-C23FDCE2B508}" type="presOf" srcId="{3CD480BA-B79B-4789-96DE-6DEA9278B03E}" destId="{68D4CF27-26AB-4A74-8C3E-B286C7923D0E}" srcOrd="0" destOrd="0" presId="urn:microsoft.com/office/officeart/2005/8/layout/list1"/>
    <dgm:cxn modelId="{83F9EA38-3877-4B87-88F8-499FE02E8D1E}" type="presOf" srcId="{E9B74059-FFF4-48C9-83C2-402887B23522}" destId="{3FC90932-9428-4D74-9BDF-CF790444A36F}" srcOrd="1" destOrd="0" presId="urn:microsoft.com/office/officeart/2005/8/layout/list1"/>
    <dgm:cxn modelId="{661FC748-19CD-4847-8F41-FB0C723638D9}" type="presOf" srcId="{07C5FC62-1865-4153-8727-207D2651BD56}" destId="{331A55D5-A6A2-4BCB-A812-69F9460E3CC2}" srcOrd="1" destOrd="0" presId="urn:microsoft.com/office/officeart/2005/8/layout/list1"/>
    <dgm:cxn modelId="{6F307F6C-467B-4403-B2B6-90291CF57FFF}" type="presOf" srcId="{E9B74059-FFF4-48C9-83C2-402887B23522}" destId="{002B6F0F-8BE3-48D1-BACD-22DA47223ED7}" srcOrd="0" destOrd="0" presId="urn:microsoft.com/office/officeart/2005/8/layout/list1"/>
    <dgm:cxn modelId="{1F57E36D-9D75-418D-822B-CDA74FC1F6FF}" srcId="{07C5FC62-1865-4153-8727-207D2651BD56}" destId="{6316EF96-98C7-4C82-8625-B009F34624AF}" srcOrd="0" destOrd="0" parTransId="{142E2F55-E4BB-4727-BF4A-B608FA4B94F5}" sibTransId="{DF418A63-BADB-4919-BB34-D89BCA6AB0C2}"/>
    <dgm:cxn modelId="{1BCE4A74-5054-46BB-A9D7-49B5FE3CAB79}" srcId="{E9B74059-FFF4-48C9-83C2-402887B23522}" destId="{3CD480BA-B79B-4789-96DE-6DEA9278B03E}" srcOrd="0" destOrd="0" parTransId="{51E40C91-71F8-42EE-9942-0E4853834FD9}" sibTransId="{38398EFE-F785-4106-A7BE-1CDBC4AC1DC3}"/>
    <dgm:cxn modelId="{BF335F57-5CBE-4E34-9B7F-75DAA439339C}" type="presOf" srcId="{C30CEAA0-53C5-4472-9A80-DA7AB9C46C02}" destId="{68D4CF27-26AB-4A74-8C3E-B286C7923D0E}" srcOrd="0" destOrd="2" presId="urn:microsoft.com/office/officeart/2005/8/layout/list1"/>
    <dgm:cxn modelId="{A93C9188-75FA-4184-B74E-BF167C12CE06}" srcId="{E9B74059-FFF4-48C9-83C2-402887B23522}" destId="{05114055-7D75-4D1D-8F87-FC935E2CDBB0}" srcOrd="3" destOrd="0" parTransId="{0BD7F872-C982-42A2-8BF6-483D8DF641B0}" sibTransId="{23F92895-4CE9-4FAF-B42F-171C8FA2A23A}"/>
    <dgm:cxn modelId="{D9BEBD88-0C70-449F-A8FE-08033B6C6D61}" srcId="{DE14EFD4-5935-43B8-AB24-C6639D26E1A6}" destId="{07C5FC62-1865-4153-8727-207D2651BD56}" srcOrd="1" destOrd="0" parTransId="{A588AA6B-59DC-4E20-9C21-0BAAF3192ADE}" sibTransId="{D1D03F4F-B394-4B66-839C-D43BA9EA1C76}"/>
    <dgm:cxn modelId="{3E5C43A0-6657-4979-8A45-506771B24127}" type="presOf" srcId="{6316EF96-98C7-4C82-8625-B009F34624AF}" destId="{0727777D-3D0D-4653-9B44-7F84BEDD42EA}" srcOrd="0" destOrd="0" presId="urn:microsoft.com/office/officeart/2005/8/layout/list1"/>
    <dgm:cxn modelId="{CF1D2AA7-962B-4AF5-880B-459F82445BDE}" srcId="{E9B74059-FFF4-48C9-83C2-402887B23522}" destId="{86AD5DC3-BF4E-4CE6-B1E9-C6BE83FB91BE}" srcOrd="1" destOrd="0" parTransId="{1E6AB2D2-2215-467A-9968-4437BA3A9A61}" sibTransId="{37977437-0DA9-4514-8828-4015A82A4073}"/>
    <dgm:cxn modelId="{C7C42BA9-FB7B-4934-AE20-DEC24292B61A}" srcId="{E9B74059-FFF4-48C9-83C2-402887B23522}" destId="{C30CEAA0-53C5-4472-9A80-DA7AB9C46C02}" srcOrd="2" destOrd="0" parTransId="{8DDEF720-87A3-4B0F-919F-B8A1B6B88BFE}" sibTransId="{8ABE79C1-253B-4B1D-86F7-1211254D142A}"/>
    <dgm:cxn modelId="{24848CB2-987A-4D7A-A78D-0247E9BCFAD1}" type="presOf" srcId="{DE14EFD4-5935-43B8-AB24-C6639D26E1A6}" destId="{78D19B66-0B17-464E-85D1-A418D8AD13C8}" srcOrd="0" destOrd="0" presId="urn:microsoft.com/office/officeart/2005/8/layout/list1"/>
    <dgm:cxn modelId="{1B6414D7-17D6-454D-AD6B-CC029FF75F8E}" type="presOf" srcId="{07C5FC62-1865-4153-8727-207D2651BD56}" destId="{5E3F3E85-F05E-498D-84C5-6DE2450A45B4}" srcOrd="0" destOrd="0" presId="urn:microsoft.com/office/officeart/2005/8/layout/list1"/>
    <dgm:cxn modelId="{87DABAE2-7947-4EE0-9143-47F92C70610F}" type="presOf" srcId="{05114055-7D75-4D1D-8F87-FC935E2CDBB0}" destId="{68D4CF27-26AB-4A74-8C3E-B286C7923D0E}" srcOrd="0" destOrd="3" presId="urn:microsoft.com/office/officeart/2005/8/layout/list1"/>
    <dgm:cxn modelId="{4F591DF0-524F-4585-9018-9B660DA4FC5A}" type="presOf" srcId="{86AD5DC3-BF4E-4CE6-B1E9-C6BE83FB91BE}" destId="{68D4CF27-26AB-4A74-8C3E-B286C7923D0E}" srcOrd="0" destOrd="1" presId="urn:microsoft.com/office/officeart/2005/8/layout/list1"/>
    <dgm:cxn modelId="{343195FD-95DC-42D3-9AF2-BE24D60B9F79}" srcId="{DE14EFD4-5935-43B8-AB24-C6639D26E1A6}" destId="{E9B74059-FFF4-48C9-83C2-402887B23522}" srcOrd="0" destOrd="0" parTransId="{2E183897-663B-49CF-973D-E9BA4CC302B8}" sibTransId="{8908BBED-6E60-41AF-AF9B-F7221ED72EFB}"/>
    <dgm:cxn modelId="{2EBF70AF-80AE-4C53-86A1-9DE08CC31857}" type="presParOf" srcId="{78D19B66-0B17-464E-85D1-A418D8AD13C8}" destId="{94639832-0443-45BC-B7EF-BFCB8261128E}" srcOrd="0" destOrd="0" presId="urn:microsoft.com/office/officeart/2005/8/layout/list1"/>
    <dgm:cxn modelId="{2A416F42-AF85-41CA-9515-43E3A7064067}" type="presParOf" srcId="{94639832-0443-45BC-B7EF-BFCB8261128E}" destId="{002B6F0F-8BE3-48D1-BACD-22DA47223ED7}" srcOrd="0" destOrd="0" presId="urn:microsoft.com/office/officeart/2005/8/layout/list1"/>
    <dgm:cxn modelId="{EBE579C5-FF07-4082-8F90-C6D499E3FE0C}" type="presParOf" srcId="{94639832-0443-45BC-B7EF-BFCB8261128E}" destId="{3FC90932-9428-4D74-9BDF-CF790444A36F}" srcOrd="1" destOrd="0" presId="urn:microsoft.com/office/officeart/2005/8/layout/list1"/>
    <dgm:cxn modelId="{DB57FF6F-F8EC-401B-B782-8B36195CD9C3}" type="presParOf" srcId="{78D19B66-0B17-464E-85D1-A418D8AD13C8}" destId="{593A351B-5CE2-4DBF-A2AF-80B029041AA5}" srcOrd="1" destOrd="0" presId="urn:microsoft.com/office/officeart/2005/8/layout/list1"/>
    <dgm:cxn modelId="{F7521BB1-0651-49E5-87C3-B2978DF5BDF4}" type="presParOf" srcId="{78D19B66-0B17-464E-85D1-A418D8AD13C8}" destId="{68D4CF27-26AB-4A74-8C3E-B286C7923D0E}" srcOrd="2" destOrd="0" presId="urn:microsoft.com/office/officeart/2005/8/layout/list1"/>
    <dgm:cxn modelId="{A395D880-C5A4-4343-A77E-B9CFE62E81B1}" type="presParOf" srcId="{78D19B66-0B17-464E-85D1-A418D8AD13C8}" destId="{6B77CA3F-09A3-4787-8ACC-3A71F2598613}" srcOrd="3" destOrd="0" presId="urn:microsoft.com/office/officeart/2005/8/layout/list1"/>
    <dgm:cxn modelId="{CA2D142D-3A4F-4505-A68E-688C86B6478F}" type="presParOf" srcId="{78D19B66-0B17-464E-85D1-A418D8AD13C8}" destId="{17981186-6550-4177-AE32-F449F415F8BD}" srcOrd="4" destOrd="0" presId="urn:microsoft.com/office/officeart/2005/8/layout/list1"/>
    <dgm:cxn modelId="{EF0B25E0-A032-460A-B83D-098F9268ED50}" type="presParOf" srcId="{17981186-6550-4177-AE32-F449F415F8BD}" destId="{5E3F3E85-F05E-498D-84C5-6DE2450A45B4}" srcOrd="0" destOrd="0" presId="urn:microsoft.com/office/officeart/2005/8/layout/list1"/>
    <dgm:cxn modelId="{EC8FCB59-A6E5-40E1-8E45-EA35370784AC}" type="presParOf" srcId="{17981186-6550-4177-AE32-F449F415F8BD}" destId="{331A55D5-A6A2-4BCB-A812-69F9460E3CC2}" srcOrd="1" destOrd="0" presId="urn:microsoft.com/office/officeart/2005/8/layout/list1"/>
    <dgm:cxn modelId="{FA66A660-491C-4809-96E1-C72F534B9669}" type="presParOf" srcId="{78D19B66-0B17-464E-85D1-A418D8AD13C8}" destId="{0DC5D028-BE45-46D8-9FC4-315B42D476A1}" srcOrd="5" destOrd="0" presId="urn:microsoft.com/office/officeart/2005/8/layout/list1"/>
    <dgm:cxn modelId="{A9CEC2DC-B830-4243-AF1C-1A137BA52D81}" type="presParOf" srcId="{78D19B66-0B17-464E-85D1-A418D8AD13C8}" destId="{0727777D-3D0D-4653-9B44-7F84BEDD42EA}"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4.xml><?xml version="1.0" encoding="utf-8"?>
<dgm:dataModel xmlns:dgm="http://schemas.openxmlformats.org/drawingml/2006/diagram" xmlns:a="http://schemas.openxmlformats.org/drawingml/2006/main">
  <dgm:ptLst>
    <dgm:pt modelId="{34FEC11F-045D-4405-BC8C-500BCC47A3A8}" type="doc">
      <dgm:prSet loTypeId="urn:microsoft.com/office/officeart/2005/8/layout/vList2" loCatId="list" qsTypeId="urn:microsoft.com/office/officeart/2005/8/quickstyle/simple4" qsCatId="simple" csTypeId="urn:microsoft.com/office/officeart/2005/8/colors/accent0_3" csCatId="mainScheme" phldr="1"/>
      <dgm:spPr/>
      <dgm:t>
        <a:bodyPr/>
        <a:lstStyle/>
        <a:p>
          <a:endParaRPr lang="zh-CN" altLang="en-US"/>
        </a:p>
      </dgm:t>
    </dgm:pt>
    <dgm:pt modelId="{DE4F0753-68A2-462A-91C6-6BB9EE5CE073}">
      <dgm:prSet/>
      <dgm:spPr/>
      <dgm:t>
        <a:bodyPr/>
        <a:lstStyle/>
        <a:p>
          <a:pPr rtl="0"/>
          <a:r>
            <a:rPr lang="en-US" altLang="zh-CN" b="1" dirty="0">
              <a:latin typeface="+mn-ea"/>
              <a:ea typeface="+mn-ea"/>
            </a:rPr>
            <a:t>1. </a:t>
          </a:r>
          <a:r>
            <a:rPr lang="zh-CN" b="1" dirty="0">
              <a:latin typeface="+mn-ea"/>
              <a:ea typeface="+mn-ea"/>
            </a:rPr>
            <a:t>补给形式：</a:t>
          </a:r>
        </a:p>
      </dgm:t>
    </dgm:pt>
    <dgm:pt modelId="{357EC983-8FD9-4831-B0F6-700BAC89E4A8}" type="parTrans" cxnId="{A3B64622-CB62-407D-B67B-BAA102273A70}">
      <dgm:prSet/>
      <dgm:spPr/>
      <dgm:t>
        <a:bodyPr/>
        <a:lstStyle/>
        <a:p>
          <a:endParaRPr lang="zh-CN" altLang="en-US" b="1">
            <a:solidFill>
              <a:srgbClr val="002060"/>
            </a:solidFill>
            <a:latin typeface="+mn-ea"/>
            <a:ea typeface="+mn-ea"/>
          </a:endParaRPr>
        </a:p>
      </dgm:t>
    </dgm:pt>
    <dgm:pt modelId="{EE1A7FA2-AD90-4ECB-8DD3-1F61DFE0CE12}" type="sibTrans" cxnId="{A3B64622-CB62-407D-B67B-BAA102273A70}">
      <dgm:prSet/>
      <dgm:spPr/>
      <dgm:t>
        <a:bodyPr/>
        <a:lstStyle/>
        <a:p>
          <a:endParaRPr lang="zh-CN" altLang="en-US" b="1">
            <a:solidFill>
              <a:srgbClr val="002060"/>
            </a:solidFill>
            <a:latin typeface="+mn-ea"/>
            <a:ea typeface="+mn-ea"/>
          </a:endParaRPr>
        </a:p>
      </dgm:t>
    </dgm:pt>
    <dgm:pt modelId="{A08BC36E-2E7D-4F51-9958-34E081948D4D}">
      <dgm:prSet/>
      <dgm:spPr/>
      <dgm:t>
        <a:bodyPr/>
        <a:lstStyle/>
        <a:p>
          <a:pPr rtl="0"/>
          <a:r>
            <a:rPr lang="zh-CN" b="1">
              <a:latin typeface="+mn-ea"/>
              <a:ea typeface="+mn-ea"/>
            </a:rPr>
            <a:t>降落在地表的雨水</a:t>
          </a:r>
          <a:endParaRPr lang="zh-CN" b="1" dirty="0">
            <a:latin typeface="+mn-ea"/>
            <a:ea typeface="+mn-ea"/>
          </a:endParaRPr>
        </a:p>
      </dgm:t>
    </dgm:pt>
    <dgm:pt modelId="{E386E4AD-251B-4663-B2B8-73349B4F8A98}" type="parTrans" cxnId="{9CA49373-1DC4-4079-BBD8-BD110D00ED65}">
      <dgm:prSet/>
      <dgm:spPr/>
      <dgm:t>
        <a:bodyPr/>
        <a:lstStyle/>
        <a:p>
          <a:endParaRPr lang="zh-CN" altLang="en-US" b="1">
            <a:solidFill>
              <a:srgbClr val="002060"/>
            </a:solidFill>
            <a:latin typeface="+mn-ea"/>
            <a:ea typeface="+mn-ea"/>
          </a:endParaRPr>
        </a:p>
      </dgm:t>
    </dgm:pt>
    <dgm:pt modelId="{1DD7ECB0-3D07-475F-8EDC-6C45F71AE7FA}" type="sibTrans" cxnId="{9CA49373-1DC4-4079-BBD8-BD110D00ED65}">
      <dgm:prSet/>
      <dgm:spPr/>
      <dgm:t>
        <a:bodyPr/>
        <a:lstStyle/>
        <a:p>
          <a:endParaRPr lang="zh-CN" altLang="en-US" b="1">
            <a:solidFill>
              <a:srgbClr val="002060"/>
            </a:solidFill>
            <a:latin typeface="+mn-ea"/>
            <a:ea typeface="+mn-ea"/>
          </a:endParaRPr>
        </a:p>
      </dgm:t>
    </dgm:pt>
    <dgm:pt modelId="{ECBAF2C2-567C-4E90-B3F8-72F48F7FAF3E}">
      <dgm:prSet/>
      <dgm:spPr/>
      <dgm:t>
        <a:bodyPr/>
        <a:lstStyle/>
        <a:p>
          <a:pPr rtl="0"/>
          <a:r>
            <a:rPr lang="zh-CN" b="1">
              <a:latin typeface="+mn-ea"/>
              <a:ea typeface="+mn-ea"/>
            </a:rPr>
            <a:t>冰川</a:t>
          </a:r>
          <a:endParaRPr lang="zh-CN" b="1" dirty="0">
            <a:latin typeface="+mn-ea"/>
            <a:ea typeface="+mn-ea"/>
          </a:endParaRPr>
        </a:p>
      </dgm:t>
    </dgm:pt>
    <dgm:pt modelId="{D3F425C0-F547-47D2-9624-1E0EB673CB29}" type="parTrans" cxnId="{F4A35253-20FE-4870-9671-BCA84ABCC78D}">
      <dgm:prSet/>
      <dgm:spPr/>
      <dgm:t>
        <a:bodyPr/>
        <a:lstStyle/>
        <a:p>
          <a:endParaRPr lang="zh-CN" altLang="en-US" b="1">
            <a:solidFill>
              <a:srgbClr val="002060"/>
            </a:solidFill>
            <a:latin typeface="+mn-ea"/>
            <a:ea typeface="+mn-ea"/>
          </a:endParaRPr>
        </a:p>
      </dgm:t>
    </dgm:pt>
    <dgm:pt modelId="{443B0FB3-BAB7-4D02-A6CC-5363F3B0B867}" type="sibTrans" cxnId="{F4A35253-20FE-4870-9671-BCA84ABCC78D}">
      <dgm:prSet/>
      <dgm:spPr/>
      <dgm:t>
        <a:bodyPr/>
        <a:lstStyle/>
        <a:p>
          <a:endParaRPr lang="zh-CN" altLang="en-US" b="1">
            <a:solidFill>
              <a:srgbClr val="002060"/>
            </a:solidFill>
            <a:latin typeface="+mn-ea"/>
            <a:ea typeface="+mn-ea"/>
          </a:endParaRPr>
        </a:p>
      </dgm:t>
    </dgm:pt>
    <dgm:pt modelId="{E91374AB-0485-490E-BAB6-43DE627BC409}">
      <dgm:prSet/>
      <dgm:spPr/>
      <dgm:t>
        <a:bodyPr/>
        <a:lstStyle/>
        <a:p>
          <a:pPr rtl="0"/>
          <a:r>
            <a:rPr lang="zh-CN" b="1">
              <a:latin typeface="+mn-ea"/>
              <a:ea typeface="+mn-ea"/>
            </a:rPr>
            <a:t>积雪</a:t>
          </a:r>
          <a:endParaRPr lang="zh-CN" b="1" dirty="0">
            <a:latin typeface="+mn-ea"/>
            <a:ea typeface="+mn-ea"/>
          </a:endParaRPr>
        </a:p>
      </dgm:t>
    </dgm:pt>
    <dgm:pt modelId="{0B2901EC-5296-455B-A06B-525722AF1AD1}" type="parTrans" cxnId="{0A6B7CFF-7853-495F-8B57-5C16EF23D4AD}">
      <dgm:prSet/>
      <dgm:spPr/>
      <dgm:t>
        <a:bodyPr/>
        <a:lstStyle/>
        <a:p>
          <a:endParaRPr lang="zh-CN" altLang="en-US" b="1">
            <a:solidFill>
              <a:srgbClr val="002060"/>
            </a:solidFill>
            <a:latin typeface="+mn-ea"/>
            <a:ea typeface="+mn-ea"/>
          </a:endParaRPr>
        </a:p>
      </dgm:t>
    </dgm:pt>
    <dgm:pt modelId="{52FF614B-3717-4B56-96AD-303F48F8B89D}" type="sibTrans" cxnId="{0A6B7CFF-7853-495F-8B57-5C16EF23D4AD}">
      <dgm:prSet/>
      <dgm:spPr/>
      <dgm:t>
        <a:bodyPr/>
        <a:lstStyle/>
        <a:p>
          <a:endParaRPr lang="zh-CN" altLang="en-US" b="1">
            <a:solidFill>
              <a:srgbClr val="002060"/>
            </a:solidFill>
            <a:latin typeface="+mn-ea"/>
            <a:ea typeface="+mn-ea"/>
          </a:endParaRPr>
        </a:p>
      </dgm:t>
    </dgm:pt>
    <dgm:pt modelId="{B961CC20-7C30-49D7-8AE3-DC01143815D3}">
      <dgm:prSet/>
      <dgm:spPr/>
      <dgm:t>
        <a:bodyPr/>
        <a:lstStyle/>
        <a:p>
          <a:pPr rtl="0"/>
          <a:r>
            <a:rPr lang="zh-CN" b="1">
              <a:latin typeface="+mn-ea"/>
              <a:ea typeface="+mn-ea"/>
            </a:rPr>
            <a:t>地下水</a:t>
          </a:r>
          <a:endParaRPr lang="zh-CN" b="1" dirty="0">
            <a:latin typeface="+mn-ea"/>
            <a:ea typeface="+mn-ea"/>
          </a:endParaRPr>
        </a:p>
      </dgm:t>
    </dgm:pt>
    <dgm:pt modelId="{DFFC8F2E-51EF-4DD2-B899-5DFEDE337145}" type="parTrans" cxnId="{C5538AB4-62B2-4233-9B37-35FA1E235B49}">
      <dgm:prSet/>
      <dgm:spPr/>
      <dgm:t>
        <a:bodyPr/>
        <a:lstStyle/>
        <a:p>
          <a:endParaRPr lang="zh-CN" altLang="en-US" b="1">
            <a:solidFill>
              <a:srgbClr val="002060"/>
            </a:solidFill>
            <a:latin typeface="+mn-ea"/>
            <a:ea typeface="+mn-ea"/>
          </a:endParaRPr>
        </a:p>
      </dgm:t>
    </dgm:pt>
    <dgm:pt modelId="{D45D0C1D-CBA6-4CD1-B2BE-766C252F74AA}" type="sibTrans" cxnId="{C5538AB4-62B2-4233-9B37-35FA1E235B49}">
      <dgm:prSet/>
      <dgm:spPr/>
      <dgm:t>
        <a:bodyPr/>
        <a:lstStyle/>
        <a:p>
          <a:endParaRPr lang="zh-CN" altLang="en-US" b="1">
            <a:solidFill>
              <a:srgbClr val="002060"/>
            </a:solidFill>
            <a:latin typeface="+mn-ea"/>
            <a:ea typeface="+mn-ea"/>
          </a:endParaRPr>
        </a:p>
      </dgm:t>
    </dgm:pt>
    <dgm:pt modelId="{318E2019-A5D5-4894-A003-CDB7B37F4104}">
      <dgm:prSet/>
      <dgm:spPr/>
      <dgm:t>
        <a:bodyPr/>
        <a:lstStyle/>
        <a:p>
          <a:pPr rtl="0"/>
          <a:r>
            <a:rPr lang="zh-CN" b="1">
              <a:latin typeface="+mn-ea"/>
              <a:ea typeface="+mn-ea"/>
            </a:rPr>
            <a:t>湖泊和沼泽</a:t>
          </a:r>
          <a:endParaRPr lang="zh-CN" b="1" dirty="0">
            <a:latin typeface="+mn-ea"/>
            <a:ea typeface="+mn-ea"/>
          </a:endParaRPr>
        </a:p>
      </dgm:t>
    </dgm:pt>
    <dgm:pt modelId="{B1606502-505B-424A-A590-C1EA046BEC90}" type="parTrans" cxnId="{2716E249-559A-46DF-8349-F20371BD84A6}">
      <dgm:prSet/>
      <dgm:spPr/>
      <dgm:t>
        <a:bodyPr/>
        <a:lstStyle/>
        <a:p>
          <a:endParaRPr lang="zh-CN" altLang="en-US" b="1">
            <a:solidFill>
              <a:srgbClr val="002060"/>
            </a:solidFill>
            <a:latin typeface="+mn-ea"/>
            <a:ea typeface="+mn-ea"/>
          </a:endParaRPr>
        </a:p>
      </dgm:t>
    </dgm:pt>
    <dgm:pt modelId="{179941CA-DCEE-4B5D-9EA8-CC1C00F1A234}" type="sibTrans" cxnId="{2716E249-559A-46DF-8349-F20371BD84A6}">
      <dgm:prSet/>
      <dgm:spPr/>
      <dgm:t>
        <a:bodyPr/>
        <a:lstStyle/>
        <a:p>
          <a:endParaRPr lang="zh-CN" altLang="en-US" b="1">
            <a:solidFill>
              <a:srgbClr val="002060"/>
            </a:solidFill>
            <a:latin typeface="+mn-ea"/>
            <a:ea typeface="+mn-ea"/>
          </a:endParaRPr>
        </a:p>
      </dgm:t>
    </dgm:pt>
    <dgm:pt modelId="{5BB569D6-E7BB-460A-A2DF-D8F66C89E3A3}" type="pres">
      <dgm:prSet presAssocID="{34FEC11F-045D-4405-BC8C-500BCC47A3A8}" presName="linear" presStyleCnt="0">
        <dgm:presLayoutVars>
          <dgm:animLvl val="lvl"/>
          <dgm:resizeHandles val="exact"/>
        </dgm:presLayoutVars>
      </dgm:prSet>
      <dgm:spPr/>
    </dgm:pt>
    <dgm:pt modelId="{6119ACF0-5755-4BEF-9522-4DBD5D8325C4}" type="pres">
      <dgm:prSet presAssocID="{DE4F0753-68A2-462A-91C6-6BB9EE5CE073}" presName="parentText" presStyleLbl="node1" presStyleIdx="0" presStyleCnt="1" custLinFactNeighborY="-2223">
        <dgm:presLayoutVars>
          <dgm:chMax val="0"/>
          <dgm:bulletEnabled val="1"/>
        </dgm:presLayoutVars>
      </dgm:prSet>
      <dgm:spPr/>
    </dgm:pt>
    <dgm:pt modelId="{35B03E1A-42EB-4DD1-912B-DB032ECAE7D5}" type="pres">
      <dgm:prSet presAssocID="{DE4F0753-68A2-462A-91C6-6BB9EE5CE073}" presName="childText" presStyleLbl="revTx" presStyleIdx="0" presStyleCnt="1">
        <dgm:presLayoutVars>
          <dgm:bulletEnabled val="1"/>
        </dgm:presLayoutVars>
      </dgm:prSet>
      <dgm:spPr/>
    </dgm:pt>
  </dgm:ptLst>
  <dgm:cxnLst>
    <dgm:cxn modelId="{906CA801-40D9-472C-AFCF-D9DADC80ABF2}" type="presOf" srcId="{318E2019-A5D5-4894-A003-CDB7B37F4104}" destId="{35B03E1A-42EB-4DD1-912B-DB032ECAE7D5}" srcOrd="0" destOrd="4" presId="urn:microsoft.com/office/officeart/2005/8/layout/vList2"/>
    <dgm:cxn modelId="{58F17F15-4D9E-493A-A7CF-F40E24CD85CD}" type="presOf" srcId="{A08BC36E-2E7D-4F51-9958-34E081948D4D}" destId="{35B03E1A-42EB-4DD1-912B-DB032ECAE7D5}" srcOrd="0" destOrd="0" presId="urn:microsoft.com/office/officeart/2005/8/layout/vList2"/>
    <dgm:cxn modelId="{A3B64622-CB62-407D-B67B-BAA102273A70}" srcId="{34FEC11F-045D-4405-BC8C-500BCC47A3A8}" destId="{DE4F0753-68A2-462A-91C6-6BB9EE5CE073}" srcOrd="0" destOrd="0" parTransId="{357EC983-8FD9-4831-B0F6-700BAC89E4A8}" sibTransId="{EE1A7FA2-AD90-4ECB-8DD3-1F61DFE0CE12}"/>
    <dgm:cxn modelId="{0D94C235-7C5C-455D-9D85-343A2234BC76}" type="presOf" srcId="{B961CC20-7C30-49D7-8AE3-DC01143815D3}" destId="{35B03E1A-42EB-4DD1-912B-DB032ECAE7D5}" srcOrd="0" destOrd="3" presId="urn:microsoft.com/office/officeart/2005/8/layout/vList2"/>
    <dgm:cxn modelId="{F2CF0537-90BD-4B1A-9F5B-90FCC17A640F}" type="presOf" srcId="{E91374AB-0485-490E-BAB6-43DE627BC409}" destId="{35B03E1A-42EB-4DD1-912B-DB032ECAE7D5}" srcOrd="0" destOrd="2" presId="urn:microsoft.com/office/officeart/2005/8/layout/vList2"/>
    <dgm:cxn modelId="{2716E249-559A-46DF-8349-F20371BD84A6}" srcId="{DE4F0753-68A2-462A-91C6-6BB9EE5CE073}" destId="{318E2019-A5D5-4894-A003-CDB7B37F4104}" srcOrd="4" destOrd="0" parTransId="{B1606502-505B-424A-A590-C1EA046BEC90}" sibTransId="{179941CA-DCEE-4B5D-9EA8-CC1C00F1A234}"/>
    <dgm:cxn modelId="{F4A35253-20FE-4870-9671-BCA84ABCC78D}" srcId="{DE4F0753-68A2-462A-91C6-6BB9EE5CE073}" destId="{ECBAF2C2-567C-4E90-B3F8-72F48F7FAF3E}" srcOrd="1" destOrd="0" parTransId="{D3F425C0-F547-47D2-9624-1E0EB673CB29}" sibTransId="{443B0FB3-BAB7-4D02-A6CC-5363F3B0B867}"/>
    <dgm:cxn modelId="{9CA49373-1DC4-4079-BBD8-BD110D00ED65}" srcId="{DE4F0753-68A2-462A-91C6-6BB9EE5CE073}" destId="{A08BC36E-2E7D-4F51-9958-34E081948D4D}" srcOrd="0" destOrd="0" parTransId="{E386E4AD-251B-4663-B2B8-73349B4F8A98}" sibTransId="{1DD7ECB0-3D07-475F-8EDC-6C45F71AE7FA}"/>
    <dgm:cxn modelId="{ED7BB273-D918-4A32-8430-209FBAFDAD80}" type="presOf" srcId="{DE4F0753-68A2-462A-91C6-6BB9EE5CE073}" destId="{6119ACF0-5755-4BEF-9522-4DBD5D8325C4}" srcOrd="0" destOrd="0" presId="urn:microsoft.com/office/officeart/2005/8/layout/vList2"/>
    <dgm:cxn modelId="{E71CB17A-5514-4A22-9099-557CBD34094C}" type="presOf" srcId="{34FEC11F-045D-4405-BC8C-500BCC47A3A8}" destId="{5BB569D6-E7BB-460A-A2DF-D8F66C89E3A3}" srcOrd="0" destOrd="0" presId="urn:microsoft.com/office/officeart/2005/8/layout/vList2"/>
    <dgm:cxn modelId="{C5538AB4-62B2-4233-9B37-35FA1E235B49}" srcId="{DE4F0753-68A2-462A-91C6-6BB9EE5CE073}" destId="{B961CC20-7C30-49D7-8AE3-DC01143815D3}" srcOrd="3" destOrd="0" parTransId="{DFFC8F2E-51EF-4DD2-B899-5DFEDE337145}" sibTransId="{D45D0C1D-CBA6-4CD1-B2BE-766C252F74AA}"/>
    <dgm:cxn modelId="{4AEECED9-C4EC-46F2-8630-5DF4C7CA068A}" type="presOf" srcId="{ECBAF2C2-567C-4E90-B3F8-72F48F7FAF3E}" destId="{35B03E1A-42EB-4DD1-912B-DB032ECAE7D5}" srcOrd="0" destOrd="1" presId="urn:microsoft.com/office/officeart/2005/8/layout/vList2"/>
    <dgm:cxn modelId="{0A6B7CFF-7853-495F-8B57-5C16EF23D4AD}" srcId="{DE4F0753-68A2-462A-91C6-6BB9EE5CE073}" destId="{E91374AB-0485-490E-BAB6-43DE627BC409}" srcOrd="2" destOrd="0" parTransId="{0B2901EC-5296-455B-A06B-525722AF1AD1}" sibTransId="{52FF614B-3717-4B56-96AD-303F48F8B89D}"/>
    <dgm:cxn modelId="{D9CC7E9F-313A-4D0B-9FF3-528CE039B8E9}" type="presParOf" srcId="{5BB569D6-E7BB-460A-A2DF-D8F66C89E3A3}" destId="{6119ACF0-5755-4BEF-9522-4DBD5D8325C4}" srcOrd="0" destOrd="0" presId="urn:microsoft.com/office/officeart/2005/8/layout/vList2"/>
    <dgm:cxn modelId="{2A095D4D-F722-4D91-9466-FB99FCC56363}" type="presParOf" srcId="{5BB569D6-E7BB-460A-A2DF-D8F66C89E3A3}" destId="{35B03E1A-42EB-4DD1-912B-DB032ECAE7D5}" srcOrd="1"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5.xml><?xml version="1.0" encoding="utf-8"?>
<dgm:dataModel xmlns:dgm="http://schemas.openxmlformats.org/drawingml/2006/diagram" xmlns:a="http://schemas.openxmlformats.org/drawingml/2006/main">
  <dgm:ptLst>
    <dgm:pt modelId="{1B9FC2FA-5B5A-4CFE-9E7B-3E753950EB86}" type="doc">
      <dgm:prSet loTypeId="urn:microsoft.com/office/officeart/2005/8/layout/vList6" loCatId="list" qsTypeId="urn:microsoft.com/office/officeart/2005/8/quickstyle/simple1" qsCatId="simple" csTypeId="urn:microsoft.com/office/officeart/2005/8/colors/colorful1" csCatId="colorful" phldr="1"/>
      <dgm:spPr/>
      <dgm:t>
        <a:bodyPr/>
        <a:lstStyle/>
        <a:p>
          <a:endParaRPr lang="zh-CN" altLang="en-US"/>
        </a:p>
      </dgm:t>
    </dgm:pt>
    <dgm:pt modelId="{5CAB0CE2-AC25-46F8-B60C-43BE36889DFF}">
      <dgm:prSet/>
      <dgm:spPr/>
      <dgm:t>
        <a:bodyPr/>
        <a:lstStyle/>
        <a:p>
          <a:pPr rtl="0"/>
          <a:r>
            <a:rPr lang="zh-CN" b="1" dirty="0"/>
            <a:t>降水补给</a:t>
          </a:r>
          <a:r>
            <a:rPr lang="zh-CN" altLang="en-US" b="1" dirty="0"/>
            <a:t>：</a:t>
          </a:r>
          <a:endParaRPr lang="zh-CN" b="1" dirty="0"/>
        </a:p>
      </dgm:t>
    </dgm:pt>
    <dgm:pt modelId="{7D0EBC6C-EF54-47B9-8127-DDEBC3AC5A68}" type="parTrans" cxnId="{87450B8B-8FAB-497F-8FDD-489D22865A79}">
      <dgm:prSet/>
      <dgm:spPr/>
      <dgm:t>
        <a:bodyPr/>
        <a:lstStyle/>
        <a:p>
          <a:endParaRPr lang="zh-CN" altLang="en-US" b="1"/>
        </a:p>
      </dgm:t>
    </dgm:pt>
    <dgm:pt modelId="{6A378DD8-6A23-468D-8F6A-B2BD43CAE7F5}" type="sibTrans" cxnId="{87450B8B-8FAB-497F-8FDD-489D22865A79}">
      <dgm:prSet/>
      <dgm:spPr/>
      <dgm:t>
        <a:bodyPr/>
        <a:lstStyle/>
        <a:p>
          <a:endParaRPr lang="zh-CN" altLang="en-US" b="1"/>
        </a:p>
      </dgm:t>
    </dgm:pt>
    <dgm:pt modelId="{56199C86-A82A-4033-ADC1-71837329EAB5}">
      <dgm:prSet/>
      <dgm:spPr/>
      <dgm:t>
        <a:bodyPr/>
        <a:lstStyle/>
        <a:p>
          <a:pPr rtl="0"/>
          <a:r>
            <a:rPr lang="zh-CN" b="1" dirty="0"/>
            <a:t>融水补给</a:t>
          </a:r>
          <a:r>
            <a:rPr lang="zh-CN" altLang="en-US" b="1" dirty="0"/>
            <a:t>：</a:t>
          </a:r>
          <a:endParaRPr lang="zh-CN" b="1" dirty="0"/>
        </a:p>
      </dgm:t>
    </dgm:pt>
    <dgm:pt modelId="{36E295E7-EB57-4E21-9FF2-A0E416951502}" type="parTrans" cxnId="{1901DCD9-37B6-4285-A1EE-12DF21E1276F}">
      <dgm:prSet/>
      <dgm:spPr/>
      <dgm:t>
        <a:bodyPr/>
        <a:lstStyle/>
        <a:p>
          <a:endParaRPr lang="zh-CN" altLang="en-US" b="1"/>
        </a:p>
      </dgm:t>
    </dgm:pt>
    <dgm:pt modelId="{D78BB5DB-1533-4530-905D-3983D0DA0FC2}" type="sibTrans" cxnId="{1901DCD9-37B6-4285-A1EE-12DF21E1276F}">
      <dgm:prSet/>
      <dgm:spPr/>
      <dgm:t>
        <a:bodyPr/>
        <a:lstStyle/>
        <a:p>
          <a:endParaRPr lang="zh-CN" altLang="en-US" b="1"/>
        </a:p>
      </dgm:t>
    </dgm:pt>
    <dgm:pt modelId="{3E04845C-4BE4-47F0-8650-78670CDA026A}">
      <dgm:prSet/>
      <dgm:spPr/>
      <dgm:t>
        <a:bodyPr/>
        <a:lstStyle/>
        <a:p>
          <a:pPr rtl="0"/>
          <a:r>
            <a:rPr lang="zh-CN" b="1" dirty="0"/>
            <a:t>地下水补给</a:t>
          </a:r>
          <a:r>
            <a:rPr lang="zh-CN" altLang="en-US" b="1" dirty="0"/>
            <a:t>：</a:t>
          </a:r>
          <a:endParaRPr lang="zh-CN" b="1" dirty="0"/>
        </a:p>
      </dgm:t>
    </dgm:pt>
    <dgm:pt modelId="{9DBAF8D3-AA45-4093-A1B0-146ABB6C4EFD}" type="parTrans" cxnId="{BC075820-4C7C-445B-A972-316FD0665315}">
      <dgm:prSet/>
      <dgm:spPr/>
      <dgm:t>
        <a:bodyPr/>
        <a:lstStyle/>
        <a:p>
          <a:endParaRPr lang="zh-CN" altLang="en-US" b="1"/>
        </a:p>
      </dgm:t>
    </dgm:pt>
    <dgm:pt modelId="{19424197-015C-4178-8C00-5634E7364276}" type="sibTrans" cxnId="{BC075820-4C7C-445B-A972-316FD0665315}">
      <dgm:prSet/>
      <dgm:spPr/>
      <dgm:t>
        <a:bodyPr/>
        <a:lstStyle/>
        <a:p>
          <a:endParaRPr lang="zh-CN" altLang="en-US" b="1"/>
        </a:p>
      </dgm:t>
    </dgm:pt>
    <dgm:pt modelId="{F0D48A9F-CCF9-431C-96E1-58C878681880}">
      <dgm:prSet/>
      <dgm:spPr/>
      <dgm:t>
        <a:bodyPr/>
        <a:lstStyle/>
        <a:p>
          <a:pPr rtl="0"/>
          <a:r>
            <a:rPr lang="zh-CN" b="1" dirty="0"/>
            <a:t>湖泊与沼泽水补给</a:t>
          </a:r>
          <a:r>
            <a:rPr lang="zh-CN" altLang="en-US" b="1" dirty="0"/>
            <a:t>：</a:t>
          </a:r>
          <a:r>
            <a:rPr lang="zh-CN" b="1" dirty="0"/>
            <a:t> </a:t>
          </a:r>
        </a:p>
      </dgm:t>
    </dgm:pt>
    <dgm:pt modelId="{4631291E-F55C-4163-8F04-1536385D77D2}" type="parTrans" cxnId="{AA19233C-94F0-4A19-9022-06E71532AFB4}">
      <dgm:prSet/>
      <dgm:spPr/>
      <dgm:t>
        <a:bodyPr/>
        <a:lstStyle/>
        <a:p>
          <a:endParaRPr lang="zh-CN" altLang="en-US" b="1"/>
        </a:p>
      </dgm:t>
    </dgm:pt>
    <dgm:pt modelId="{0C10C301-0BC4-4FA7-B674-F23532F7C9EB}" type="sibTrans" cxnId="{AA19233C-94F0-4A19-9022-06E71532AFB4}">
      <dgm:prSet/>
      <dgm:spPr/>
      <dgm:t>
        <a:bodyPr/>
        <a:lstStyle/>
        <a:p>
          <a:endParaRPr lang="zh-CN" altLang="en-US" b="1"/>
        </a:p>
      </dgm:t>
    </dgm:pt>
    <dgm:pt modelId="{333AAA17-4127-4623-8D6C-2CDB107A92C4}">
      <dgm:prSet/>
      <dgm:spPr/>
      <dgm:t>
        <a:bodyPr/>
        <a:lstStyle/>
        <a:p>
          <a:pPr rtl="0"/>
          <a:r>
            <a:rPr lang="zh-CN" b="1" dirty="0"/>
            <a:t>人工补给</a:t>
          </a:r>
          <a:r>
            <a:rPr lang="zh-CN" altLang="en-US" b="1" dirty="0"/>
            <a:t>：</a:t>
          </a:r>
          <a:endParaRPr lang="zh-CN" b="1" dirty="0"/>
        </a:p>
      </dgm:t>
    </dgm:pt>
    <dgm:pt modelId="{4FD32DA2-0CD7-4F85-8B58-1DB3558EC08E}" type="parTrans" cxnId="{263CCCC7-3C10-4173-B66B-8E87D65DF83F}">
      <dgm:prSet/>
      <dgm:spPr/>
      <dgm:t>
        <a:bodyPr/>
        <a:lstStyle/>
        <a:p>
          <a:endParaRPr lang="zh-CN" altLang="en-US" b="1"/>
        </a:p>
      </dgm:t>
    </dgm:pt>
    <dgm:pt modelId="{AAB8C805-0347-4D52-A705-8B04A16000D6}" type="sibTrans" cxnId="{263CCCC7-3C10-4173-B66B-8E87D65DF83F}">
      <dgm:prSet/>
      <dgm:spPr/>
      <dgm:t>
        <a:bodyPr/>
        <a:lstStyle/>
        <a:p>
          <a:endParaRPr lang="zh-CN" altLang="en-US" b="1"/>
        </a:p>
      </dgm:t>
    </dgm:pt>
    <dgm:pt modelId="{17EDFBAC-0FD8-4483-B24E-DC34609E2251}">
      <dgm:prSet custT="1"/>
      <dgm:spPr/>
      <dgm:t>
        <a:bodyPr/>
        <a:lstStyle/>
        <a:p>
          <a:pPr rtl="0"/>
          <a:r>
            <a:rPr lang="zh-CN" altLang="en-US" sz="2000" b="1" dirty="0"/>
            <a:t> 与季节有密切关系</a:t>
          </a:r>
        </a:p>
      </dgm:t>
    </dgm:pt>
    <dgm:pt modelId="{3D8208F1-CBA0-47EA-887A-A22AC2705EC4}" type="parTrans" cxnId="{B6F9517C-E190-4435-97EC-5539DFF093E6}">
      <dgm:prSet/>
      <dgm:spPr/>
      <dgm:t>
        <a:bodyPr/>
        <a:lstStyle/>
        <a:p>
          <a:endParaRPr lang="zh-CN" altLang="en-US" b="1"/>
        </a:p>
      </dgm:t>
    </dgm:pt>
    <dgm:pt modelId="{E4542C89-D381-4F23-BE1E-DBB1E86F51A7}" type="sibTrans" cxnId="{B6F9517C-E190-4435-97EC-5539DFF093E6}">
      <dgm:prSet/>
      <dgm:spPr/>
      <dgm:t>
        <a:bodyPr/>
        <a:lstStyle/>
        <a:p>
          <a:endParaRPr lang="zh-CN" altLang="en-US" b="1"/>
        </a:p>
      </dgm:t>
    </dgm:pt>
    <dgm:pt modelId="{17DBC273-2A06-4E1C-98AA-81B4FEE81FD3}">
      <dgm:prSet custT="1"/>
      <dgm:spPr/>
      <dgm:t>
        <a:bodyPr/>
        <a:lstStyle/>
        <a:p>
          <a:pPr rtl="0"/>
          <a:r>
            <a:rPr lang="zh-CN" altLang="en-US" sz="1800" b="1" dirty="0"/>
            <a:t>与积雪量和气温变化有关</a:t>
          </a:r>
        </a:p>
      </dgm:t>
    </dgm:pt>
    <dgm:pt modelId="{2D12BC97-E173-4079-8130-CA03FAD1A37A}" type="parTrans" cxnId="{AF51CAA7-A9DB-4D5F-B854-FADADA7C9E2D}">
      <dgm:prSet/>
      <dgm:spPr/>
      <dgm:t>
        <a:bodyPr/>
        <a:lstStyle/>
        <a:p>
          <a:endParaRPr lang="zh-CN" altLang="en-US" b="1"/>
        </a:p>
      </dgm:t>
    </dgm:pt>
    <dgm:pt modelId="{F6172C5C-DE3E-4DA2-96EB-AEDD8887913B}" type="sibTrans" cxnId="{AF51CAA7-A9DB-4D5F-B854-FADADA7C9E2D}">
      <dgm:prSet/>
      <dgm:spPr/>
      <dgm:t>
        <a:bodyPr/>
        <a:lstStyle/>
        <a:p>
          <a:endParaRPr lang="zh-CN" altLang="en-US" b="1"/>
        </a:p>
      </dgm:t>
    </dgm:pt>
    <dgm:pt modelId="{525B6F64-2844-4476-B2E6-D3F3D44E7194}">
      <dgm:prSet custT="1"/>
      <dgm:spPr/>
      <dgm:t>
        <a:bodyPr/>
        <a:lstStyle/>
        <a:p>
          <a:pPr rtl="0"/>
          <a:r>
            <a:rPr lang="zh-CN" altLang="en-US" sz="1800" b="1" dirty="0"/>
            <a:t>通常发生在春季</a:t>
          </a:r>
        </a:p>
      </dgm:t>
    </dgm:pt>
    <dgm:pt modelId="{3A7DDB5F-E35B-439D-B9E1-E167E6CFB640}" type="parTrans" cxnId="{1C58C1DF-F5AA-4D78-A0BA-64B7FB1E25F8}">
      <dgm:prSet/>
      <dgm:spPr/>
      <dgm:t>
        <a:bodyPr/>
        <a:lstStyle/>
        <a:p>
          <a:endParaRPr lang="zh-CN" altLang="en-US" b="1"/>
        </a:p>
      </dgm:t>
    </dgm:pt>
    <dgm:pt modelId="{36A3A2ED-32B1-4178-AE82-C53557698D71}" type="sibTrans" cxnId="{1C58C1DF-F5AA-4D78-A0BA-64B7FB1E25F8}">
      <dgm:prSet/>
      <dgm:spPr/>
      <dgm:t>
        <a:bodyPr/>
        <a:lstStyle/>
        <a:p>
          <a:endParaRPr lang="zh-CN" altLang="en-US" b="1"/>
        </a:p>
      </dgm:t>
    </dgm:pt>
    <dgm:pt modelId="{EB0BA94C-9A2A-4C29-96EF-F40CE58BED53}">
      <dgm:prSet custT="1"/>
      <dgm:spPr/>
      <dgm:t>
        <a:bodyPr/>
        <a:lstStyle/>
        <a:p>
          <a:pPr rtl="0"/>
          <a:r>
            <a:rPr lang="zh-CN" altLang="en-US" sz="1600" b="1" dirty="0"/>
            <a:t>稳定、均匀</a:t>
          </a:r>
          <a:endParaRPr lang="zh-CN" sz="1600" b="1" dirty="0"/>
        </a:p>
      </dgm:t>
    </dgm:pt>
    <dgm:pt modelId="{B5F4079B-98AE-4261-9102-363CC5FCF128}" type="parTrans" cxnId="{215DF944-FEAB-4A0E-AB5B-B11ADAC37E5E}">
      <dgm:prSet/>
      <dgm:spPr/>
      <dgm:t>
        <a:bodyPr/>
        <a:lstStyle/>
        <a:p>
          <a:endParaRPr lang="zh-CN" altLang="en-US" b="1"/>
        </a:p>
      </dgm:t>
    </dgm:pt>
    <dgm:pt modelId="{A7A81877-416F-437D-B022-F0553A2B30BC}" type="sibTrans" cxnId="{215DF944-FEAB-4A0E-AB5B-B11ADAC37E5E}">
      <dgm:prSet/>
      <dgm:spPr/>
      <dgm:t>
        <a:bodyPr/>
        <a:lstStyle/>
        <a:p>
          <a:endParaRPr lang="zh-CN" altLang="en-US" b="1"/>
        </a:p>
      </dgm:t>
    </dgm:pt>
    <dgm:pt modelId="{55D62356-BF6F-438C-8E7D-FE776F70AB78}">
      <dgm:prSet custT="1"/>
      <dgm:spPr/>
      <dgm:t>
        <a:bodyPr/>
        <a:lstStyle/>
        <a:p>
          <a:pPr rtl="0"/>
          <a:r>
            <a:rPr lang="zh-CN" altLang="en-US" sz="1600" b="1" dirty="0"/>
            <a:t>深层地下水通常没有季节变化；浅层地下水与河流水位有直接关系</a:t>
          </a:r>
        </a:p>
      </dgm:t>
    </dgm:pt>
    <dgm:pt modelId="{46CBAA28-0E00-4871-B176-10625E0F3921}" type="parTrans" cxnId="{12E90FE4-32D6-4ACF-91C2-2B967B2F0299}">
      <dgm:prSet/>
      <dgm:spPr/>
      <dgm:t>
        <a:bodyPr/>
        <a:lstStyle/>
        <a:p>
          <a:endParaRPr lang="zh-CN" altLang="en-US" b="1"/>
        </a:p>
      </dgm:t>
    </dgm:pt>
    <dgm:pt modelId="{1E608BB9-ABA4-4F27-8B78-913050F6600C}" type="sibTrans" cxnId="{12E90FE4-32D6-4ACF-91C2-2B967B2F0299}">
      <dgm:prSet/>
      <dgm:spPr/>
      <dgm:t>
        <a:bodyPr/>
        <a:lstStyle/>
        <a:p>
          <a:endParaRPr lang="zh-CN" altLang="en-US" b="1"/>
        </a:p>
      </dgm:t>
    </dgm:pt>
    <dgm:pt modelId="{FE11372C-E75A-4448-881B-7AA327DC1C5B}">
      <dgm:prSet/>
      <dgm:spPr/>
      <dgm:t>
        <a:bodyPr/>
        <a:lstStyle/>
        <a:p>
          <a:pPr rtl="0"/>
          <a:r>
            <a:rPr lang="zh-CN" altLang="en-US" b="1" dirty="0"/>
            <a:t>取决于湖泊和沼泽对水量的调节作用</a:t>
          </a:r>
          <a:endParaRPr lang="zh-CN" b="1" dirty="0"/>
        </a:p>
      </dgm:t>
    </dgm:pt>
    <dgm:pt modelId="{16D48B35-DF03-418B-B562-C1DDA274E6E4}" type="parTrans" cxnId="{CA277B88-C0A3-4359-B673-9B26012BE008}">
      <dgm:prSet/>
      <dgm:spPr/>
      <dgm:t>
        <a:bodyPr/>
        <a:lstStyle/>
        <a:p>
          <a:endParaRPr lang="zh-CN" altLang="en-US" b="1"/>
        </a:p>
      </dgm:t>
    </dgm:pt>
    <dgm:pt modelId="{5628CB0F-7153-4FE7-8A3A-AEDF7C121D25}" type="sibTrans" cxnId="{CA277B88-C0A3-4359-B673-9B26012BE008}">
      <dgm:prSet/>
      <dgm:spPr/>
      <dgm:t>
        <a:bodyPr/>
        <a:lstStyle/>
        <a:p>
          <a:endParaRPr lang="zh-CN" altLang="en-US" b="1"/>
        </a:p>
      </dgm:t>
    </dgm:pt>
    <dgm:pt modelId="{B718FD1E-4A3F-4E4A-8E30-2FD8AE710C11}">
      <dgm:prSet/>
      <dgm:spPr/>
      <dgm:t>
        <a:bodyPr/>
        <a:lstStyle/>
        <a:p>
          <a:pPr rtl="0"/>
          <a:r>
            <a:rPr lang="zh-CN" altLang="en-US" b="1" dirty="0"/>
            <a:t>将湖泊水引入河流；废水排放</a:t>
          </a:r>
          <a:endParaRPr lang="zh-CN" b="1" dirty="0"/>
        </a:p>
      </dgm:t>
    </dgm:pt>
    <dgm:pt modelId="{F0E51203-B980-4B8F-A64D-09CB43CB6259}" type="parTrans" cxnId="{35089518-C723-4496-9239-5DF1C6DC6F8C}">
      <dgm:prSet/>
      <dgm:spPr/>
      <dgm:t>
        <a:bodyPr/>
        <a:lstStyle/>
        <a:p>
          <a:endParaRPr lang="zh-CN" altLang="en-US" b="1"/>
        </a:p>
      </dgm:t>
    </dgm:pt>
    <dgm:pt modelId="{7910BB32-C09D-4ABA-89EF-D8C8079213C0}" type="sibTrans" cxnId="{35089518-C723-4496-9239-5DF1C6DC6F8C}">
      <dgm:prSet/>
      <dgm:spPr/>
      <dgm:t>
        <a:bodyPr/>
        <a:lstStyle/>
        <a:p>
          <a:endParaRPr lang="zh-CN" altLang="en-US" b="1"/>
        </a:p>
      </dgm:t>
    </dgm:pt>
    <dgm:pt modelId="{CBC47F25-753B-4203-93B4-7AADAB9E9F75}" type="pres">
      <dgm:prSet presAssocID="{1B9FC2FA-5B5A-4CFE-9E7B-3E753950EB86}" presName="Name0" presStyleCnt="0">
        <dgm:presLayoutVars>
          <dgm:dir/>
          <dgm:animLvl val="lvl"/>
          <dgm:resizeHandles/>
        </dgm:presLayoutVars>
      </dgm:prSet>
      <dgm:spPr/>
    </dgm:pt>
    <dgm:pt modelId="{7FDD8ED0-6743-4469-9815-D2807CC9AD6A}" type="pres">
      <dgm:prSet presAssocID="{5CAB0CE2-AC25-46F8-B60C-43BE36889DFF}" presName="linNode" presStyleCnt="0"/>
      <dgm:spPr/>
    </dgm:pt>
    <dgm:pt modelId="{ECBCF444-5AA0-4D18-B24E-0F8C6D90CB15}" type="pres">
      <dgm:prSet presAssocID="{5CAB0CE2-AC25-46F8-B60C-43BE36889DFF}" presName="parentShp" presStyleLbl="node1" presStyleIdx="0" presStyleCnt="5">
        <dgm:presLayoutVars>
          <dgm:bulletEnabled val="1"/>
        </dgm:presLayoutVars>
      </dgm:prSet>
      <dgm:spPr/>
    </dgm:pt>
    <dgm:pt modelId="{B55F4F72-313F-4006-BCE7-EE28B23C046F}" type="pres">
      <dgm:prSet presAssocID="{5CAB0CE2-AC25-46F8-B60C-43BE36889DFF}" presName="childShp" presStyleLbl="bgAccFollowNode1" presStyleIdx="0" presStyleCnt="5">
        <dgm:presLayoutVars>
          <dgm:bulletEnabled val="1"/>
        </dgm:presLayoutVars>
      </dgm:prSet>
      <dgm:spPr/>
    </dgm:pt>
    <dgm:pt modelId="{100720CC-A6AC-43C1-93FA-9FDB9E63439B}" type="pres">
      <dgm:prSet presAssocID="{6A378DD8-6A23-468D-8F6A-B2BD43CAE7F5}" presName="spacing" presStyleCnt="0"/>
      <dgm:spPr/>
    </dgm:pt>
    <dgm:pt modelId="{04EBE185-8C39-4A79-9F6A-BA54A96A3895}" type="pres">
      <dgm:prSet presAssocID="{56199C86-A82A-4033-ADC1-71837329EAB5}" presName="linNode" presStyleCnt="0"/>
      <dgm:spPr/>
    </dgm:pt>
    <dgm:pt modelId="{60A24DE6-0615-45AF-8654-F8E42E787E64}" type="pres">
      <dgm:prSet presAssocID="{56199C86-A82A-4033-ADC1-71837329EAB5}" presName="parentShp" presStyleLbl="node1" presStyleIdx="1" presStyleCnt="5">
        <dgm:presLayoutVars>
          <dgm:bulletEnabled val="1"/>
        </dgm:presLayoutVars>
      </dgm:prSet>
      <dgm:spPr/>
    </dgm:pt>
    <dgm:pt modelId="{1CABBFAC-D25A-4F21-91C0-298F8EBE7A49}" type="pres">
      <dgm:prSet presAssocID="{56199C86-A82A-4033-ADC1-71837329EAB5}" presName="childShp" presStyleLbl="bgAccFollowNode1" presStyleIdx="1" presStyleCnt="5">
        <dgm:presLayoutVars>
          <dgm:bulletEnabled val="1"/>
        </dgm:presLayoutVars>
      </dgm:prSet>
      <dgm:spPr/>
    </dgm:pt>
    <dgm:pt modelId="{9BC845B9-8F60-4AC6-82CF-795A1DE10379}" type="pres">
      <dgm:prSet presAssocID="{D78BB5DB-1533-4530-905D-3983D0DA0FC2}" presName="spacing" presStyleCnt="0"/>
      <dgm:spPr/>
    </dgm:pt>
    <dgm:pt modelId="{CF601DB4-887C-48DB-AA60-3918C302C477}" type="pres">
      <dgm:prSet presAssocID="{3E04845C-4BE4-47F0-8650-78670CDA026A}" presName="linNode" presStyleCnt="0"/>
      <dgm:spPr/>
    </dgm:pt>
    <dgm:pt modelId="{80F56323-5B78-470B-9070-4BBC50B7A300}" type="pres">
      <dgm:prSet presAssocID="{3E04845C-4BE4-47F0-8650-78670CDA026A}" presName="parentShp" presStyleLbl="node1" presStyleIdx="2" presStyleCnt="5">
        <dgm:presLayoutVars>
          <dgm:bulletEnabled val="1"/>
        </dgm:presLayoutVars>
      </dgm:prSet>
      <dgm:spPr/>
    </dgm:pt>
    <dgm:pt modelId="{95C6968C-999B-4DF5-9A2F-76F7B963071E}" type="pres">
      <dgm:prSet presAssocID="{3E04845C-4BE4-47F0-8650-78670CDA026A}" presName="childShp" presStyleLbl="bgAccFollowNode1" presStyleIdx="2" presStyleCnt="5">
        <dgm:presLayoutVars>
          <dgm:bulletEnabled val="1"/>
        </dgm:presLayoutVars>
      </dgm:prSet>
      <dgm:spPr/>
    </dgm:pt>
    <dgm:pt modelId="{FF607884-2D39-488C-9A9B-967606CD4477}" type="pres">
      <dgm:prSet presAssocID="{19424197-015C-4178-8C00-5634E7364276}" presName="spacing" presStyleCnt="0"/>
      <dgm:spPr/>
    </dgm:pt>
    <dgm:pt modelId="{4DF10DAF-7796-41AF-A80A-016DADEFDEF8}" type="pres">
      <dgm:prSet presAssocID="{F0D48A9F-CCF9-431C-96E1-58C878681880}" presName="linNode" presStyleCnt="0"/>
      <dgm:spPr/>
    </dgm:pt>
    <dgm:pt modelId="{7369D131-3519-4ACC-8338-505418DCA694}" type="pres">
      <dgm:prSet presAssocID="{F0D48A9F-CCF9-431C-96E1-58C878681880}" presName="parentShp" presStyleLbl="node1" presStyleIdx="3" presStyleCnt="5">
        <dgm:presLayoutVars>
          <dgm:bulletEnabled val="1"/>
        </dgm:presLayoutVars>
      </dgm:prSet>
      <dgm:spPr/>
    </dgm:pt>
    <dgm:pt modelId="{143B1E5E-E817-4695-9E65-CCD429BFD1F6}" type="pres">
      <dgm:prSet presAssocID="{F0D48A9F-CCF9-431C-96E1-58C878681880}" presName="childShp" presStyleLbl="bgAccFollowNode1" presStyleIdx="3" presStyleCnt="5">
        <dgm:presLayoutVars>
          <dgm:bulletEnabled val="1"/>
        </dgm:presLayoutVars>
      </dgm:prSet>
      <dgm:spPr/>
    </dgm:pt>
    <dgm:pt modelId="{C46B1C11-1339-4F96-B98C-9CA92755B069}" type="pres">
      <dgm:prSet presAssocID="{0C10C301-0BC4-4FA7-B674-F23532F7C9EB}" presName="spacing" presStyleCnt="0"/>
      <dgm:spPr/>
    </dgm:pt>
    <dgm:pt modelId="{86C87C12-1948-4422-86F6-5490989C06CB}" type="pres">
      <dgm:prSet presAssocID="{333AAA17-4127-4623-8D6C-2CDB107A92C4}" presName="linNode" presStyleCnt="0"/>
      <dgm:spPr/>
    </dgm:pt>
    <dgm:pt modelId="{500EE4A2-4F91-4B3B-B58F-F1867BFBF240}" type="pres">
      <dgm:prSet presAssocID="{333AAA17-4127-4623-8D6C-2CDB107A92C4}" presName="parentShp" presStyleLbl="node1" presStyleIdx="4" presStyleCnt="5">
        <dgm:presLayoutVars>
          <dgm:bulletEnabled val="1"/>
        </dgm:presLayoutVars>
      </dgm:prSet>
      <dgm:spPr/>
    </dgm:pt>
    <dgm:pt modelId="{9CB7947B-C4FD-424A-8C3B-4E7A2688C236}" type="pres">
      <dgm:prSet presAssocID="{333AAA17-4127-4623-8D6C-2CDB107A92C4}" presName="childShp" presStyleLbl="bgAccFollowNode1" presStyleIdx="4" presStyleCnt="5">
        <dgm:presLayoutVars>
          <dgm:bulletEnabled val="1"/>
        </dgm:presLayoutVars>
      </dgm:prSet>
      <dgm:spPr/>
    </dgm:pt>
  </dgm:ptLst>
  <dgm:cxnLst>
    <dgm:cxn modelId="{67274010-854A-48BB-A08C-7BB45316F33F}" type="presOf" srcId="{3E04845C-4BE4-47F0-8650-78670CDA026A}" destId="{80F56323-5B78-470B-9070-4BBC50B7A300}" srcOrd="0" destOrd="0" presId="urn:microsoft.com/office/officeart/2005/8/layout/vList6"/>
    <dgm:cxn modelId="{35089518-C723-4496-9239-5DF1C6DC6F8C}" srcId="{333AAA17-4127-4623-8D6C-2CDB107A92C4}" destId="{B718FD1E-4A3F-4E4A-8E30-2FD8AE710C11}" srcOrd="0" destOrd="0" parTransId="{F0E51203-B980-4B8F-A64D-09CB43CB6259}" sibTransId="{7910BB32-C09D-4ABA-89EF-D8C8079213C0}"/>
    <dgm:cxn modelId="{48C9561E-9B73-4377-8CBD-DAC0014191CD}" type="presOf" srcId="{525B6F64-2844-4476-B2E6-D3F3D44E7194}" destId="{1CABBFAC-D25A-4F21-91C0-298F8EBE7A49}" srcOrd="0" destOrd="1" presId="urn:microsoft.com/office/officeart/2005/8/layout/vList6"/>
    <dgm:cxn modelId="{BC075820-4C7C-445B-A972-316FD0665315}" srcId="{1B9FC2FA-5B5A-4CFE-9E7B-3E753950EB86}" destId="{3E04845C-4BE4-47F0-8650-78670CDA026A}" srcOrd="2" destOrd="0" parTransId="{9DBAF8D3-AA45-4093-A1B0-146ABB6C4EFD}" sibTransId="{19424197-015C-4178-8C00-5634E7364276}"/>
    <dgm:cxn modelId="{B42CB225-42FE-42C5-B0DF-AE10173CE4E4}" type="presOf" srcId="{55D62356-BF6F-438C-8E7D-FE776F70AB78}" destId="{95C6968C-999B-4DF5-9A2F-76F7B963071E}" srcOrd="0" destOrd="1" presId="urn:microsoft.com/office/officeart/2005/8/layout/vList6"/>
    <dgm:cxn modelId="{5C1E6B37-65DF-451E-988A-9BAABF1A5023}" type="presOf" srcId="{1B9FC2FA-5B5A-4CFE-9E7B-3E753950EB86}" destId="{CBC47F25-753B-4203-93B4-7AADAB9E9F75}" srcOrd="0" destOrd="0" presId="urn:microsoft.com/office/officeart/2005/8/layout/vList6"/>
    <dgm:cxn modelId="{AA19233C-94F0-4A19-9022-06E71532AFB4}" srcId="{1B9FC2FA-5B5A-4CFE-9E7B-3E753950EB86}" destId="{F0D48A9F-CCF9-431C-96E1-58C878681880}" srcOrd="3" destOrd="0" parTransId="{4631291E-F55C-4163-8F04-1536385D77D2}" sibTransId="{0C10C301-0BC4-4FA7-B674-F23532F7C9EB}"/>
    <dgm:cxn modelId="{215DF944-FEAB-4A0E-AB5B-B11ADAC37E5E}" srcId="{3E04845C-4BE4-47F0-8650-78670CDA026A}" destId="{EB0BA94C-9A2A-4C29-96EF-F40CE58BED53}" srcOrd="0" destOrd="0" parTransId="{B5F4079B-98AE-4261-9102-363CC5FCF128}" sibTransId="{A7A81877-416F-437D-B022-F0553A2B30BC}"/>
    <dgm:cxn modelId="{B6F9517C-E190-4435-97EC-5539DFF093E6}" srcId="{5CAB0CE2-AC25-46F8-B60C-43BE36889DFF}" destId="{17EDFBAC-0FD8-4483-B24E-DC34609E2251}" srcOrd="0" destOrd="0" parTransId="{3D8208F1-CBA0-47EA-887A-A22AC2705EC4}" sibTransId="{E4542C89-D381-4F23-BE1E-DBB1E86F51A7}"/>
    <dgm:cxn modelId="{EDDEF782-2893-40A7-883F-E4859CC69577}" type="presOf" srcId="{B718FD1E-4A3F-4E4A-8E30-2FD8AE710C11}" destId="{9CB7947B-C4FD-424A-8C3B-4E7A2688C236}" srcOrd="0" destOrd="0" presId="urn:microsoft.com/office/officeart/2005/8/layout/vList6"/>
    <dgm:cxn modelId="{CA277B88-C0A3-4359-B673-9B26012BE008}" srcId="{F0D48A9F-CCF9-431C-96E1-58C878681880}" destId="{FE11372C-E75A-4448-881B-7AA327DC1C5B}" srcOrd="0" destOrd="0" parTransId="{16D48B35-DF03-418B-B562-C1DDA274E6E4}" sibTransId="{5628CB0F-7153-4FE7-8A3A-AEDF7C121D25}"/>
    <dgm:cxn modelId="{87450B8B-8FAB-497F-8FDD-489D22865A79}" srcId="{1B9FC2FA-5B5A-4CFE-9E7B-3E753950EB86}" destId="{5CAB0CE2-AC25-46F8-B60C-43BE36889DFF}" srcOrd="0" destOrd="0" parTransId="{7D0EBC6C-EF54-47B9-8127-DDEBC3AC5A68}" sibTransId="{6A378DD8-6A23-468D-8F6A-B2BD43CAE7F5}"/>
    <dgm:cxn modelId="{AF51CAA7-A9DB-4D5F-B854-FADADA7C9E2D}" srcId="{56199C86-A82A-4033-ADC1-71837329EAB5}" destId="{17DBC273-2A06-4E1C-98AA-81B4FEE81FD3}" srcOrd="0" destOrd="0" parTransId="{2D12BC97-E173-4079-8130-CA03FAD1A37A}" sibTransId="{F6172C5C-DE3E-4DA2-96EB-AEDD8887913B}"/>
    <dgm:cxn modelId="{0F5E97AD-EE8B-4637-94FF-1FBBE1EA496F}" type="presOf" srcId="{17DBC273-2A06-4E1C-98AA-81B4FEE81FD3}" destId="{1CABBFAC-D25A-4F21-91C0-298F8EBE7A49}" srcOrd="0" destOrd="0" presId="urn:microsoft.com/office/officeart/2005/8/layout/vList6"/>
    <dgm:cxn modelId="{324193C4-37CE-445D-A6CB-13A10A5E4497}" type="presOf" srcId="{F0D48A9F-CCF9-431C-96E1-58C878681880}" destId="{7369D131-3519-4ACC-8338-505418DCA694}" srcOrd="0" destOrd="0" presId="urn:microsoft.com/office/officeart/2005/8/layout/vList6"/>
    <dgm:cxn modelId="{263CCCC7-3C10-4173-B66B-8E87D65DF83F}" srcId="{1B9FC2FA-5B5A-4CFE-9E7B-3E753950EB86}" destId="{333AAA17-4127-4623-8D6C-2CDB107A92C4}" srcOrd="4" destOrd="0" parTransId="{4FD32DA2-0CD7-4F85-8B58-1DB3558EC08E}" sibTransId="{AAB8C805-0347-4D52-A705-8B04A16000D6}"/>
    <dgm:cxn modelId="{72600ED1-4B13-4F41-9C0E-EDA3DBFDF5C4}" type="presOf" srcId="{56199C86-A82A-4033-ADC1-71837329EAB5}" destId="{60A24DE6-0615-45AF-8654-F8E42E787E64}" srcOrd="0" destOrd="0" presId="urn:microsoft.com/office/officeart/2005/8/layout/vList6"/>
    <dgm:cxn modelId="{CB1735D8-6F56-4BFA-9735-080142757940}" type="presOf" srcId="{FE11372C-E75A-4448-881B-7AA327DC1C5B}" destId="{143B1E5E-E817-4695-9E65-CCD429BFD1F6}" srcOrd="0" destOrd="0" presId="urn:microsoft.com/office/officeart/2005/8/layout/vList6"/>
    <dgm:cxn modelId="{1901DCD9-37B6-4285-A1EE-12DF21E1276F}" srcId="{1B9FC2FA-5B5A-4CFE-9E7B-3E753950EB86}" destId="{56199C86-A82A-4033-ADC1-71837329EAB5}" srcOrd="1" destOrd="0" parTransId="{36E295E7-EB57-4E21-9FF2-A0E416951502}" sibTransId="{D78BB5DB-1533-4530-905D-3983D0DA0FC2}"/>
    <dgm:cxn modelId="{1C58C1DF-F5AA-4D78-A0BA-64B7FB1E25F8}" srcId="{56199C86-A82A-4033-ADC1-71837329EAB5}" destId="{525B6F64-2844-4476-B2E6-D3F3D44E7194}" srcOrd="1" destOrd="0" parTransId="{3A7DDB5F-E35B-439D-B9E1-E167E6CFB640}" sibTransId="{36A3A2ED-32B1-4178-AE82-C53557698D71}"/>
    <dgm:cxn modelId="{B27D7CE2-72C8-46AA-A127-9F01D591817A}" type="presOf" srcId="{EB0BA94C-9A2A-4C29-96EF-F40CE58BED53}" destId="{95C6968C-999B-4DF5-9A2F-76F7B963071E}" srcOrd="0" destOrd="0" presId="urn:microsoft.com/office/officeart/2005/8/layout/vList6"/>
    <dgm:cxn modelId="{12E90FE4-32D6-4ACF-91C2-2B967B2F0299}" srcId="{3E04845C-4BE4-47F0-8650-78670CDA026A}" destId="{55D62356-BF6F-438C-8E7D-FE776F70AB78}" srcOrd="1" destOrd="0" parTransId="{46CBAA28-0E00-4871-B176-10625E0F3921}" sibTransId="{1E608BB9-ABA4-4F27-8B78-913050F6600C}"/>
    <dgm:cxn modelId="{BAB0BDE8-9395-4BAF-A39E-3DAE29BCB5C2}" type="presOf" srcId="{333AAA17-4127-4623-8D6C-2CDB107A92C4}" destId="{500EE4A2-4F91-4B3B-B58F-F1867BFBF240}" srcOrd="0" destOrd="0" presId="urn:microsoft.com/office/officeart/2005/8/layout/vList6"/>
    <dgm:cxn modelId="{568301F6-B6B8-41A0-94B6-FAA67ABD08FA}" type="presOf" srcId="{17EDFBAC-0FD8-4483-B24E-DC34609E2251}" destId="{B55F4F72-313F-4006-BCE7-EE28B23C046F}" srcOrd="0" destOrd="0" presId="urn:microsoft.com/office/officeart/2005/8/layout/vList6"/>
    <dgm:cxn modelId="{F24EEBFD-81DD-409B-B77E-60F23BF505F2}" type="presOf" srcId="{5CAB0CE2-AC25-46F8-B60C-43BE36889DFF}" destId="{ECBCF444-5AA0-4D18-B24E-0F8C6D90CB15}" srcOrd="0" destOrd="0" presId="urn:microsoft.com/office/officeart/2005/8/layout/vList6"/>
    <dgm:cxn modelId="{573A8E30-90EC-4E4B-9BFC-76A64EAACB63}" type="presParOf" srcId="{CBC47F25-753B-4203-93B4-7AADAB9E9F75}" destId="{7FDD8ED0-6743-4469-9815-D2807CC9AD6A}" srcOrd="0" destOrd="0" presId="urn:microsoft.com/office/officeart/2005/8/layout/vList6"/>
    <dgm:cxn modelId="{46DBFEEC-AD08-4397-BBF6-782551DD2D12}" type="presParOf" srcId="{7FDD8ED0-6743-4469-9815-D2807CC9AD6A}" destId="{ECBCF444-5AA0-4D18-B24E-0F8C6D90CB15}" srcOrd="0" destOrd="0" presId="urn:microsoft.com/office/officeart/2005/8/layout/vList6"/>
    <dgm:cxn modelId="{15B317F4-C410-40E8-B9E3-89C50FB2A2B8}" type="presParOf" srcId="{7FDD8ED0-6743-4469-9815-D2807CC9AD6A}" destId="{B55F4F72-313F-4006-BCE7-EE28B23C046F}" srcOrd="1" destOrd="0" presId="urn:microsoft.com/office/officeart/2005/8/layout/vList6"/>
    <dgm:cxn modelId="{92609D85-BF91-4F3A-88D6-CDD731CBE231}" type="presParOf" srcId="{CBC47F25-753B-4203-93B4-7AADAB9E9F75}" destId="{100720CC-A6AC-43C1-93FA-9FDB9E63439B}" srcOrd="1" destOrd="0" presId="urn:microsoft.com/office/officeart/2005/8/layout/vList6"/>
    <dgm:cxn modelId="{69094B74-2FDA-484A-8940-F4EFD452E7E2}" type="presParOf" srcId="{CBC47F25-753B-4203-93B4-7AADAB9E9F75}" destId="{04EBE185-8C39-4A79-9F6A-BA54A96A3895}" srcOrd="2" destOrd="0" presId="urn:microsoft.com/office/officeart/2005/8/layout/vList6"/>
    <dgm:cxn modelId="{F317566B-92F8-46A8-9085-AEFF0E53A157}" type="presParOf" srcId="{04EBE185-8C39-4A79-9F6A-BA54A96A3895}" destId="{60A24DE6-0615-45AF-8654-F8E42E787E64}" srcOrd="0" destOrd="0" presId="urn:microsoft.com/office/officeart/2005/8/layout/vList6"/>
    <dgm:cxn modelId="{D1479EDD-4C20-486E-80D6-719B67309137}" type="presParOf" srcId="{04EBE185-8C39-4A79-9F6A-BA54A96A3895}" destId="{1CABBFAC-D25A-4F21-91C0-298F8EBE7A49}" srcOrd="1" destOrd="0" presId="urn:microsoft.com/office/officeart/2005/8/layout/vList6"/>
    <dgm:cxn modelId="{735FC20E-7461-43C2-AF31-9FCDEDD604BC}" type="presParOf" srcId="{CBC47F25-753B-4203-93B4-7AADAB9E9F75}" destId="{9BC845B9-8F60-4AC6-82CF-795A1DE10379}" srcOrd="3" destOrd="0" presId="urn:microsoft.com/office/officeart/2005/8/layout/vList6"/>
    <dgm:cxn modelId="{388FD2D6-FC66-4405-876E-29BEE2CFA513}" type="presParOf" srcId="{CBC47F25-753B-4203-93B4-7AADAB9E9F75}" destId="{CF601DB4-887C-48DB-AA60-3918C302C477}" srcOrd="4" destOrd="0" presId="urn:microsoft.com/office/officeart/2005/8/layout/vList6"/>
    <dgm:cxn modelId="{74AF8662-9E4D-4EF2-9DD2-374D87DE45CA}" type="presParOf" srcId="{CF601DB4-887C-48DB-AA60-3918C302C477}" destId="{80F56323-5B78-470B-9070-4BBC50B7A300}" srcOrd="0" destOrd="0" presId="urn:microsoft.com/office/officeart/2005/8/layout/vList6"/>
    <dgm:cxn modelId="{5977ED6F-6B15-422E-9CF1-D7A9ABC62F32}" type="presParOf" srcId="{CF601DB4-887C-48DB-AA60-3918C302C477}" destId="{95C6968C-999B-4DF5-9A2F-76F7B963071E}" srcOrd="1" destOrd="0" presId="urn:microsoft.com/office/officeart/2005/8/layout/vList6"/>
    <dgm:cxn modelId="{7807F971-BCA7-4FD9-9088-D674B6E703CE}" type="presParOf" srcId="{CBC47F25-753B-4203-93B4-7AADAB9E9F75}" destId="{FF607884-2D39-488C-9A9B-967606CD4477}" srcOrd="5" destOrd="0" presId="urn:microsoft.com/office/officeart/2005/8/layout/vList6"/>
    <dgm:cxn modelId="{91AC5D76-99D1-480B-9F94-BC2214167AEB}" type="presParOf" srcId="{CBC47F25-753B-4203-93B4-7AADAB9E9F75}" destId="{4DF10DAF-7796-41AF-A80A-016DADEFDEF8}" srcOrd="6" destOrd="0" presId="urn:microsoft.com/office/officeart/2005/8/layout/vList6"/>
    <dgm:cxn modelId="{24321242-8D90-48A9-80A3-53F1211DF483}" type="presParOf" srcId="{4DF10DAF-7796-41AF-A80A-016DADEFDEF8}" destId="{7369D131-3519-4ACC-8338-505418DCA694}" srcOrd="0" destOrd="0" presId="urn:microsoft.com/office/officeart/2005/8/layout/vList6"/>
    <dgm:cxn modelId="{9D452AC3-108F-4ABB-BC2A-74936FD8A81C}" type="presParOf" srcId="{4DF10DAF-7796-41AF-A80A-016DADEFDEF8}" destId="{143B1E5E-E817-4695-9E65-CCD429BFD1F6}" srcOrd="1" destOrd="0" presId="urn:microsoft.com/office/officeart/2005/8/layout/vList6"/>
    <dgm:cxn modelId="{62999539-4281-4104-8622-05A5BFE2636C}" type="presParOf" srcId="{CBC47F25-753B-4203-93B4-7AADAB9E9F75}" destId="{C46B1C11-1339-4F96-B98C-9CA92755B069}" srcOrd="7" destOrd="0" presId="urn:microsoft.com/office/officeart/2005/8/layout/vList6"/>
    <dgm:cxn modelId="{16836035-E27E-4AB0-89B0-716610394623}" type="presParOf" srcId="{CBC47F25-753B-4203-93B4-7AADAB9E9F75}" destId="{86C87C12-1948-4422-86F6-5490989C06CB}" srcOrd="8" destOrd="0" presId="urn:microsoft.com/office/officeart/2005/8/layout/vList6"/>
    <dgm:cxn modelId="{0964859A-0CC6-47B1-ABEC-27EFDA138902}" type="presParOf" srcId="{86C87C12-1948-4422-86F6-5490989C06CB}" destId="{500EE4A2-4F91-4B3B-B58F-F1867BFBF240}" srcOrd="0" destOrd="0" presId="urn:microsoft.com/office/officeart/2005/8/layout/vList6"/>
    <dgm:cxn modelId="{E71BAE75-124F-4F72-97EC-5B30A0D17FC9}" type="presParOf" srcId="{86C87C12-1948-4422-86F6-5490989C06CB}" destId="{9CB7947B-C4FD-424A-8C3B-4E7A2688C236}" srcOrd="1" destOrd="0" presId="urn:microsoft.com/office/officeart/2005/8/layout/vList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6.xml><?xml version="1.0" encoding="utf-8"?>
<dgm:dataModel xmlns:dgm="http://schemas.openxmlformats.org/drawingml/2006/diagram" xmlns:a="http://schemas.openxmlformats.org/drawingml/2006/main">
  <dgm:ptLst>
    <dgm:pt modelId="{97F65D9D-BC8E-4BD6-A537-6DAE8C1B19DC}" type="doc">
      <dgm:prSet loTypeId="urn:microsoft.com/office/officeart/2005/8/layout/list1" loCatId="list" qsTypeId="urn:microsoft.com/office/officeart/2005/8/quickstyle/simple1" qsCatId="simple" csTypeId="urn:microsoft.com/office/officeart/2005/8/colors/accent1_1" csCatId="accent1" phldr="1"/>
      <dgm:spPr/>
      <dgm:t>
        <a:bodyPr/>
        <a:lstStyle/>
        <a:p>
          <a:endParaRPr lang="zh-CN" altLang="en-US"/>
        </a:p>
      </dgm:t>
    </dgm:pt>
    <dgm:pt modelId="{C39FB572-343F-40EC-950F-44A473189952}">
      <dgm:prSet/>
      <dgm:spPr/>
      <dgm:t>
        <a:bodyPr/>
        <a:lstStyle/>
        <a:p>
          <a:pPr rtl="0"/>
          <a:r>
            <a:rPr lang="zh-CN" b="1" dirty="0"/>
            <a:t>流域水量平衡的原理：</a:t>
          </a:r>
          <a:endParaRPr lang="en-US" altLang="zh-CN" b="1" dirty="0"/>
        </a:p>
      </dgm:t>
    </dgm:pt>
    <dgm:pt modelId="{2A7D6FE3-BA23-48C0-B9FE-4798608D6456}" type="parTrans" cxnId="{55F1B3D3-C007-4BC1-A8D4-7F25CBA4DFFF}">
      <dgm:prSet/>
      <dgm:spPr/>
      <dgm:t>
        <a:bodyPr/>
        <a:lstStyle/>
        <a:p>
          <a:endParaRPr lang="zh-CN" altLang="en-US"/>
        </a:p>
      </dgm:t>
    </dgm:pt>
    <dgm:pt modelId="{2CBEAA05-C8FB-4CC8-85EB-03F57A8C9D0D}" type="sibTrans" cxnId="{55F1B3D3-C007-4BC1-A8D4-7F25CBA4DFFF}">
      <dgm:prSet/>
      <dgm:spPr/>
      <dgm:t>
        <a:bodyPr/>
        <a:lstStyle/>
        <a:p>
          <a:endParaRPr lang="zh-CN" altLang="en-US"/>
        </a:p>
      </dgm:t>
    </dgm:pt>
    <dgm:pt modelId="{DD9E4A92-9BAE-4C87-BD72-A79532F6F5E3}">
      <dgm:prSet/>
      <dgm:spPr/>
      <dgm:t>
        <a:bodyPr/>
        <a:lstStyle/>
        <a:p>
          <a:pPr rtl="0"/>
          <a:r>
            <a:rPr lang="zh-CN" b="1" dirty="0"/>
            <a:t>意义：</a:t>
          </a:r>
          <a:endParaRPr lang="zh-CN" dirty="0"/>
        </a:p>
      </dgm:t>
    </dgm:pt>
    <dgm:pt modelId="{608BFDB8-B38B-403B-84AE-E44ACCE761F5}" type="parTrans" cxnId="{FB0A562D-8672-4C40-85F1-83AFDE694E27}">
      <dgm:prSet/>
      <dgm:spPr/>
      <dgm:t>
        <a:bodyPr/>
        <a:lstStyle/>
        <a:p>
          <a:endParaRPr lang="zh-CN" altLang="en-US"/>
        </a:p>
      </dgm:t>
    </dgm:pt>
    <dgm:pt modelId="{FBA2752B-5021-4148-BF78-B41D8F0E2423}" type="sibTrans" cxnId="{FB0A562D-8672-4C40-85F1-83AFDE694E27}">
      <dgm:prSet/>
      <dgm:spPr/>
      <dgm:t>
        <a:bodyPr/>
        <a:lstStyle/>
        <a:p>
          <a:endParaRPr lang="zh-CN" altLang="en-US"/>
        </a:p>
      </dgm:t>
    </dgm:pt>
    <dgm:pt modelId="{78E84F36-AE0D-4FA1-BF1A-9E6CBDDCFEC0}">
      <dgm:prSet/>
      <dgm:spPr/>
      <dgm:t>
        <a:bodyPr/>
        <a:lstStyle/>
        <a:p>
          <a:pPr rtl="0"/>
          <a:r>
            <a:rPr lang="zh-CN" b="1" dirty="0"/>
            <a:t>进入任意流域空间的水量，减去所消耗的水量，等于它原来水量的绝对增加量。</a:t>
          </a:r>
          <a:endParaRPr lang="zh-CN" dirty="0"/>
        </a:p>
      </dgm:t>
    </dgm:pt>
    <dgm:pt modelId="{2B9F31B8-8D27-470E-9A62-0793D93E306F}" type="parTrans" cxnId="{A41D5B72-7E78-46DF-A004-78373BB31597}">
      <dgm:prSet/>
      <dgm:spPr/>
      <dgm:t>
        <a:bodyPr/>
        <a:lstStyle/>
        <a:p>
          <a:endParaRPr lang="zh-CN" altLang="en-US"/>
        </a:p>
      </dgm:t>
    </dgm:pt>
    <dgm:pt modelId="{274590F5-2575-4958-AADC-426D3DACB136}" type="sibTrans" cxnId="{A41D5B72-7E78-46DF-A004-78373BB31597}">
      <dgm:prSet/>
      <dgm:spPr/>
      <dgm:t>
        <a:bodyPr/>
        <a:lstStyle/>
        <a:p>
          <a:endParaRPr lang="zh-CN" altLang="en-US"/>
        </a:p>
      </dgm:t>
    </dgm:pt>
    <dgm:pt modelId="{EE71B00B-5091-41BB-AC89-CAC22A6C55E8}">
      <dgm:prSet/>
      <dgm:spPr/>
      <dgm:t>
        <a:bodyPr/>
        <a:lstStyle/>
        <a:p>
          <a:pPr rtl="0"/>
          <a:r>
            <a:rPr lang="zh-CN" b="1" dirty="0"/>
            <a:t>可利用流域水量平衡的原理把进入某一流域的各种水量来源进行比较，确定各自对水量情势的影响程度。</a:t>
          </a:r>
          <a:endParaRPr lang="zh-CN" dirty="0"/>
        </a:p>
      </dgm:t>
    </dgm:pt>
    <dgm:pt modelId="{0E46F78F-397C-4D4F-A8D7-6188709F6083}" type="parTrans" cxnId="{9BE8E0EE-5F29-44E6-9749-1F7F70F6BE3B}">
      <dgm:prSet/>
      <dgm:spPr/>
      <dgm:t>
        <a:bodyPr/>
        <a:lstStyle/>
        <a:p>
          <a:endParaRPr lang="zh-CN" altLang="en-US"/>
        </a:p>
      </dgm:t>
    </dgm:pt>
    <dgm:pt modelId="{D82784DF-680A-4B61-AF16-5E52A3197CAD}" type="sibTrans" cxnId="{9BE8E0EE-5F29-44E6-9749-1F7F70F6BE3B}">
      <dgm:prSet/>
      <dgm:spPr/>
      <dgm:t>
        <a:bodyPr/>
        <a:lstStyle/>
        <a:p>
          <a:endParaRPr lang="zh-CN" altLang="en-US"/>
        </a:p>
      </dgm:t>
    </dgm:pt>
    <dgm:pt modelId="{9161697D-062F-4001-9985-30E8DEB90008}" type="pres">
      <dgm:prSet presAssocID="{97F65D9D-BC8E-4BD6-A537-6DAE8C1B19DC}" presName="linear" presStyleCnt="0">
        <dgm:presLayoutVars>
          <dgm:dir/>
          <dgm:animLvl val="lvl"/>
          <dgm:resizeHandles val="exact"/>
        </dgm:presLayoutVars>
      </dgm:prSet>
      <dgm:spPr/>
    </dgm:pt>
    <dgm:pt modelId="{1BABD999-9040-4580-9ECA-0E1AB118880E}" type="pres">
      <dgm:prSet presAssocID="{C39FB572-343F-40EC-950F-44A473189952}" presName="parentLin" presStyleCnt="0"/>
      <dgm:spPr/>
    </dgm:pt>
    <dgm:pt modelId="{346E4CEB-8A27-4367-A92A-2BF376047E89}" type="pres">
      <dgm:prSet presAssocID="{C39FB572-343F-40EC-950F-44A473189952}" presName="parentLeftMargin" presStyleLbl="node1" presStyleIdx="0" presStyleCnt="2"/>
      <dgm:spPr/>
    </dgm:pt>
    <dgm:pt modelId="{71B39113-9F27-45CC-8BCC-B86FEFE8E9F3}" type="pres">
      <dgm:prSet presAssocID="{C39FB572-343F-40EC-950F-44A473189952}" presName="parentText" presStyleLbl="node1" presStyleIdx="0" presStyleCnt="2">
        <dgm:presLayoutVars>
          <dgm:chMax val="0"/>
          <dgm:bulletEnabled val="1"/>
        </dgm:presLayoutVars>
      </dgm:prSet>
      <dgm:spPr/>
    </dgm:pt>
    <dgm:pt modelId="{9C402A31-41E2-4816-8D52-0A7ACEA813FE}" type="pres">
      <dgm:prSet presAssocID="{C39FB572-343F-40EC-950F-44A473189952}" presName="negativeSpace" presStyleCnt="0"/>
      <dgm:spPr/>
    </dgm:pt>
    <dgm:pt modelId="{1D1CE700-9D64-4B21-A2B6-7CAD4EFD3D37}" type="pres">
      <dgm:prSet presAssocID="{C39FB572-343F-40EC-950F-44A473189952}" presName="childText" presStyleLbl="conFgAcc1" presStyleIdx="0" presStyleCnt="2">
        <dgm:presLayoutVars>
          <dgm:bulletEnabled val="1"/>
        </dgm:presLayoutVars>
      </dgm:prSet>
      <dgm:spPr/>
    </dgm:pt>
    <dgm:pt modelId="{4AC88046-B89F-43F8-8153-B5B21CD862C4}" type="pres">
      <dgm:prSet presAssocID="{2CBEAA05-C8FB-4CC8-85EB-03F57A8C9D0D}" presName="spaceBetweenRectangles" presStyleCnt="0"/>
      <dgm:spPr/>
    </dgm:pt>
    <dgm:pt modelId="{046CA9F0-A51A-460F-A557-977A79F05CE1}" type="pres">
      <dgm:prSet presAssocID="{DD9E4A92-9BAE-4C87-BD72-A79532F6F5E3}" presName="parentLin" presStyleCnt="0"/>
      <dgm:spPr/>
    </dgm:pt>
    <dgm:pt modelId="{61D15533-99D1-44BD-9460-0FA6733D50E4}" type="pres">
      <dgm:prSet presAssocID="{DD9E4A92-9BAE-4C87-BD72-A79532F6F5E3}" presName="parentLeftMargin" presStyleLbl="node1" presStyleIdx="0" presStyleCnt="2"/>
      <dgm:spPr/>
    </dgm:pt>
    <dgm:pt modelId="{EBC0B7FD-1318-4636-B628-F8B9F7505208}" type="pres">
      <dgm:prSet presAssocID="{DD9E4A92-9BAE-4C87-BD72-A79532F6F5E3}" presName="parentText" presStyleLbl="node1" presStyleIdx="1" presStyleCnt="2">
        <dgm:presLayoutVars>
          <dgm:chMax val="0"/>
          <dgm:bulletEnabled val="1"/>
        </dgm:presLayoutVars>
      </dgm:prSet>
      <dgm:spPr/>
    </dgm:pt>
    <dgm:pt modelId="{7C3FBEE4-E4B7-4778-B573-50E03B958963}" type="pres">
      <dgm:prSet presAssocID="{DD9E4A92-9BAE-4C87-BD72-A79532F6F5E3}" presName="negativeSpace" presStyleCnt="0"/>
      <dgm:spPr/>
    </dgm:pt>
    <dgm:pt modelId="{2E08E4EC-7EF9-4B80-A854-1CCBD766599F}" type="pres">
      <dgm:prSet presAssocID="{DD9E4A92-9BAE-4C87-BD72-A79532F6F5E3}" presName="childText" presStyleLbl="conFgAcc1" presStyleIdx="1" presStyleCnt="2">
        <dgm:presLayoutVars>
          <dgm:bulletEnabled val="1"/>
        </dgm:presLayoutVars>
      </dgm:prSet>
      <dgm:spPr/>
    </dgm:pt>
  </dgm:ptLst>
  <dgm:cxnLst>
    <dgm:cxn modelId="{1DA1C706-F76D-4C68-9E5F-E7BD87267E5B}" type="presOf" srcId="{C39FB572-343F-40EC-950F-44A473189952}" destId="{346E4CEB-8A27-4367-A92A-2BF376047E89}" srcOrd="0" destOrd="0" presId="urn:microsoft.com/office/officeart/2005/8/layout/list1"/>
    <dgm:cxn modelId="{FB0A562D-8672-4C40-85F1-83AFDE694E27}" srcId="{97F65D9D-BC8E-4BD6-A537-6DAE8C1B19DC}" destId="{DD9E4A92-9BAE-4C87-BD72-A79532F6F5E3}" srcOrd="1" destOrd="0" parTransId="{608BFDB8-B38B-403B-84AE-E44ACCE761F5}" sibTransId="{FBA2752B-5021-4148-BF78-B41D8F0E2423}"/>
    <dgm:cxn modelId="{C6D2C340-B228-421D-A21D-6B6C31B85046}" type="presOf" srcId="{DD9E4A92-9BAE-4C87-BD72-A79532F6F5E3}" destId="{61D15533-99D1-44BD-9460-0FA6733D50E4}" srcOrd="0" destOrd="0" presId="urn:microsoft.com/office/officeart/2005/8/layout/list1"/>
    <dgm:cxn modelId="{99F69D48-67D2-4C14-8702-7DC9E103F400}" type="presOf" srcId="{78E84F36-AE0D-4FA1-BF1A-9E6CBDDCFEC0}" destId="{1D1CE700-9D64-4B21-A2B6-7CAD4EFD3D37}" srcOrd="0" destOrd="0" presId="urn:microsoft.com/office/officeart/2005/8/layout/list1"/>
    <dgm:cxn modelId="{D3FD5E4F-3E36-4564-BB60-B3E6DD8CBBF6}" type="presOf" srcId="{97F65D9D-BC8E-4BD6-A537-6DAE8C1B19DC}" destId="{9161697D-062F-4001-9985-30E8DEB90008}" srcOrd="0" destOrd="0" presId="urn:microsoft.com/office/officeart/2005/8/layout/list1"/>
    <dgm:cxn modelId="{FB78946F-9693-4497-8511-CC73493A03F8}" type="presOf" srcId="{EE71B00B-5091-41BB-AC89-CAC22A6C55E8}" destId="{2E08E4EC-7EF9-4B80-A854-1CCBD766599F}" srcOrd="0" destOrd="0" presId="urn:microsoft.com/office/officeart/2005/8/layout/list1"/>
    <dgm:cxn modelId="{A41D5B72-7E78-46DF-A004-78373BB31597}" srcId="{C39FB572-343F-40EC-950F-44A473189952}" destId="{78E84F36-AE0D-4FA1-BF1A-9E6CBDDCFEC0}" srcOrd="0" destOrd="0" parTransId="{2B9F31B8-8D27-470E-9A62-0793D93E306F}" sibTransId="{274590F5-2575-4958-AADC-426D3DACB136}"/>
    <dgm:cxn modelId="{55F1B3D3-C007-4BC1-A8D4-7F25CBA4DFFF}" srcId="{97F65D9D-BC8E-4BD6-A537-6DAE8C1B19DC}" destId="{C39FB572-343F-40EC-950F-44A473189952}" srcOrd="0" destOrd="0" parTransId="{2A7D6FE3-BA23-48C0-B9FE-4798608D6456}" sibTransId="{2CBEAA05-C8FB-4CC8-85EB-03F57A8C9D0D}"/>
    <dgm:cxn modelId="{D5C5CDDF-978E-4B3E-A50D-465ED03BF856}" type="presOf" srcId="{C39FB572-343F-40EC-950F-44A473189952}" destId="{71B39113-9F27-45CC-8BCC-B86FEFE8E9F3}" srcOrd="1" destOrd="0" presId="urn:microsoft.com/office/officeart/2005/8/layout/list1"/>
    <dgm:cxn modelId="{5213AFEE-FDD9-42EC-A5B5-C65FA4D93D2E}" type="presOf" srcId="{DD9E4A92-9BAE-4C87-BD72-A79532F6F5E3}" destId="{EBC0B7FD-1318-4636-B628-F8B9F7505208}" srcOrd="1" destOrd="0" presId="urn:microsoft.com/office/officeart/2005/8/layout/list1"/>
    <dgm:cxn modelId="{9BE8E0EE-5F29-44E6-9749-1F7F70F6BE3B}" srcId="{DD9E4A92-9BAE-4C87-BD72-A79532F6F5E3}" destId="{EE71B00B-5091-41BB-AC89-CAC22A6C55E8}" srcOrd="0" destOrd="0" parTransId="{0E46F78F-397C-4D4F-A8D7-6188709F6083}" sibTransId="{D82784DF-680A-4B61-AF16-5E52A3197CAD}"/>
    <dgm:cxn modelId="{D26F6A69-318C-4004-B8F5-8488D0E444E0}" type="presParOf" srcId="{9161697D-062F-4001-9985-30E8DEB90008}" destId="{1BABD999-9040-4580-9ECA-0E1AB118880E}" srcOrd="0" destOrd="0" presId="urn:microsoft.com/office/officeart/2005/8/layout/list1"/>
    <dgm:cxn modelId="{5A274D91-C7BA-47B7-8DAF-0877FBCDBDBB}" type="presParOf" srcId="{1BABD999-9040-4580-9ECA-0E1AB118880E}" destId="{346E4CEB-8A27-4367-A92A-2BF376047E89}" srcOrd="0" destOrd="0" presId="urn:microsoft.com/office/officeart/2005/8/layout/list1"/>
    <dgm:cxn modelId="{375158F7-4CEB-44F7-BF2C-048522DCCCC4}" type="presParOf" srcId="{1BABD999-9040-4580-9ECA-0E1AB118880E}" destId="{71B39113-9F27-45CC-8BCC-B86FEFE8E9F3}" srcOrd="1" destOrd="0" presId="urn:microsoft.com/office/officeart/2005/8/layout/list1"/>
    <dgm:cxn modelId="{99DEE36B-8689-4293-9534-8CCA4271078E}" type="presParOf" srcId="{9161697D-062F-4001-9985-30E8DEB90008}" destId="{9C402A31-41E2-4816-8D52-0A7ACEA813FE}" srcOrd="1" destOrd="0" presId="urn:microsoft.com/office/officeart/2005/8/layout/list1"/>
    <dgm:cxn modelId="{49CC55C3-D907-4523-8B19-D96EE3909966}" type="presParOf" srcId="{9161697D-062F-4001-9985-30E8DEB90008}" destId="{1D1CE700-9D64-4B21-A2B6-7CAD4EFD3D37}" srcOrd="2" destOrd="0" presId="urn:microsoft.com/office/officeart/2005/8/layout/list1"/>
    <dgm:cxn modelId="{5A406823-5152-4166-9706-071A4854790E}" type="presParOf" srcId="{9161697D-062F-4001-9985-30E8DEB90008}" destId="{4AC88046-B89F-43F8-8153-B5B21CD862C4}" srcOrd="3" destOrd="0" presId="urn:microsoft.com/office/officeart/2005/8/layout/list1"/>
    <dgm:cxn modelId="{8D5E9E2D-315F-4FF9-8D74-521251AE648D}" type="presParOf" srcId="{9161697D-062F-4001-9985-30E8DEB90008}" destId="{046CA9F0-A51A-460F-A557-977A79F05CE1}" srcOrd="4" destOrd="0" presId="urn:microsoft.com/office/officeart/2005/8/layout/list1"/>
    <dgm:cxn modelId="{4125DBBE-7604-4833-A94C-8ABDD56D6B14}" type="presParOf" srcId="{046CA9F0-A51A-460F-A557-977A79F05CE1}" destId="{61D15533-99D1-44BD-9460-0FA6733D50E4}" srcOrd="0" destOrd="0" presId="urn:microsoft.com/office/officeart/2005/8/layout/list1"/>
    <dgm:cxn modelId="{EAF979E5-3896-422F-8BD1-37D32E3E448B}" type="presParOf" srcId="{046CA9F0-A51A-460F-A557-977A79F05CE1}" destId="{EBC0B7FD-1318-4636-B628-F8B9F7505208}" srcOrd="1" destOrd="0" presId="urn:microsoft.com/office/officeart/2005/8/layout/list1"/>
    <dgm:cxn modelId="{C95A52AB-A98C-43CD-93B9-648C20D3A906}" type="presParOf" srcId="{9161697D-062F-4001-9985-30E8DEB90008}" destId="{7C3FBEE4-E4B7-4778-B573-50E03B958963}" srcOrd="5" destOrd="0" presId="urn:microsoft.com/office/officeart/2005/8/layout/list1"/>
    <dgm:cxn modelId="{823CA1A9-A530-454B-A81F-BECF70081270}" type="presParOf" srcId="{9161697D-062F-4001-9985-30E8DEB90008}" destId="{2E08E4EC-7EF9-4B80-A854-1CCBD766599F}"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7.xml><?xml version="1.0" encoding="utf-8"?>
<dgm:dataModel xmlns:dgm="http://schemas.openxmlformats.org/drawingml/2006/diagram" xmlns:a="http://schemas.openxmlformats.org/drawingml/2006/main">
  <dgm:ptLst>
    <dgm:pt modelId="{32F94B1E-83A2-4B7C-8B6F-4216996EAB8E}" type="doc">
      <dgm:prSet loTypeId="urn:microsoft.com/office/officeart/2005/8/layout/vList2" loCatId="list" qsTypeId="urn:microsoft.com/office/officeart/2005/8/quickstyle/simple1" qsCatId="simple" csTypeId="urn:microsoft.com/office/officeart/2005/8/colors/accent0_3" csCatId="mainScheme" phldr="1"/>
      <dgm:spPr/>
      <dgm:t>
        <a:bodyPr/>
        <a:lstStyle/>
        <a:p>
          <a:endParaRPr lang="zh-CN" altLang="en-US"/>
        </a:p>
      </dgm:t>
    </dgm:pt>
    <dgm:pt modelId="{E51A046F-CBE3-4125-9511-162F7C1E29F0}">
      <dgm:prSet/>
      <dgm:spPr/>
      <dgm:t>
        <a:bodyPr/>
        <a:lstStyle/>
        <a:p>
          <a:pPr rtl="0"/>
          <a:r>
            <a:rPr lang="zh-CN" b="1" dirty="0"/>
            <a:t>湖泊的定义：地面洼地积水形成较为广的水域。</a:t>
          </a:r>
          <a:endParaRPr lang="zh-CN" dirty="0"/>
        </a:p>
      </dgm:t>
    </dgm:pt>
    <dgm:pt modelId="{B3E591D2-88D5-471C-B0CB-95CA9A364304}" type="parTrans" cxnId="{3009C840-8D9C-4E3B-A322-03F61A1AACDF}">
      <dgm:prSet/>
      <dgm:spPr/>
      <dgm:t>
        <a:bodyPr/>
        <a:lstStyle/>
        <a:p>
          <a:endParaRPr lang="zh-CN" altLang="en-US"/>
        </a:p>
      </dgm:t>
    </dgm:pt>
    <dgm:pt modelId="{ACF87F27-82B6-4154-94C1-27A18CF7426B}" type="sibTrans" cxnId="{3009C840-8D9C-4E3B-A322-03F61A1AACDF}">
      <dgm:prSet/>
      <dgm:spPr/>
      <dgm:t>
        <a:bodyPr/>
        <a:lstStyle/>
        <a:p>
          <a:endParaRPr lang="zh-CN" altLang="en-US"/>
        </a:p>
      </dgm:t>
    </dgm:pt>
    <dgm:pt modelId="{3FE90151-C245-437A-9EFD-1BC74DB0F179}">
      <dgm:prSet/>
      <dgm:spPr/>
      <dgm:t>
        <a:bodyPr/>
        <a:lstStyle/>
        <a:p>
          <a:pPr rtl="0"/>
          <a:r>
            <a:rPr lang="zh-CN" b="1" dirty="0"/>
            <a:t>湖泊形成的条件：</a:t>
          </a:r>
          <a:endParaRPr lang="zh-CN" dirty="0"/>
        </a:p>
      </dgm:t>
    </dgm:pt>
    <dgm:pt modelId="{E79DCEBF-2D5C-42A0-A383-18A6F2531FD6}" type="parTrans" cxnId="{735657A8-C6B6-4750-AF1E-8C2F425CD30D}">
      <dgm:prSet/>
      <dgm:spPr/>
      <dgm:t>
        <a:bodyPr/>
        <a:lstStyle/>
        <a:p>
          <a:endParaRPr lang="zh-CN" altLang="en-US"/>
        </a:p>
      </dgm:t>
    </dgm:pt>
    <dgm:pt modelId="{4A9F094E-E89E-4E86-A025-938EA4730145}" type="sibTrans" cxnId="{735657A8-C6B6-4750-AF1E-8C2F425CD30D}">
      <dgm:prSet/>
      <dgm:spPr/>
      <dgm:t>
        <a:bodyPr/>
        <a:lstStyle/>
        <a:p>
          <a:endParaRPr lang="zh-CN" altLang="en-US"/>
        </a:p>
      </dgm:t>
    </dgm:pt>
    <dgm:pt modelId="{1CC9E8BD-1299-421F-85AF-04517BB38825}">
      <dgm:prSet/>
      <dgm:spPr/>
      <dgm:t>
        <a:bodyPr/>
        <a:lstStyle/>
        <a:p>
          <a:pPr rtl="0"/>
          <a:r>
            <a:rPr lang="zh-CN" b="1" dirty="0"/>
            <a:t>地貌条件</a:t>
          </a:r>
          <a:r>
            <a:rPr lang="zh-CN" altLang="en-US" b="1" dirty="0"/>
            <a:t>：</a:t>
          </a:r>
          <a:r>
            <a:rPr lang="zh-CN" b="1" dirty="0"/>
            <a:t>湖盆</a:t>
          </a:r>
          <a:endParaRPr lang="zh-CN" dirty="0"/>
        </a:p>
      </dgm:t>
    </dgm:pt>
    <dgm:pt modelId="{ED03F042-7F8C-42D3-981B-3890AEAFED92}" type="parTrans" cxnId="{DC6D7E3D-48FD-452E-9BFB-F4DA55251097}">
      <dgm:prSet/>
      <dgm:spPr/>
      <dgm:t>
        <a:bodyPr/>
        <a:lstStyle/>
        <a:p>
          <a:endParaRPr lang="zh-CN" altLang="en-US"/>
        </a:p>
      </dgm:t>
    </dgm:pt>
    <dgm:pt modelId="{FFC15E5E-3E14-4CC5-8562-0B3E46210DA5}" type="sibTrans" cxnId="{DC6D7E3D-48FD-452E-9BFB-F4DA55251097}">
      <dgm:prSet/>
      <dgm:spPr/>
      <dgm:t>
        <a:bodyPr/>
        <a:lstStyle/>
        <a:p>
          <a:endParaRPr lang="zh-CN" altLang="en-US"/>
        </a:p>
      </dgm:t>
    </dgm:pt>
    <dgm:pt modelId="{6F013331-4CBA-4E50-979C-0265278AA865}">
      <dgm:prSet/>
      <dgm:spPr/>
      <dgm:t>
        <a:bodyPr/>
        <a:lstStyle/>
        <a:p>
          <a:pPr rtl="0"/>
          <a:r>
            <a:rPr lang="zh-CN" b="1" dirty="0"/>
            <a:t>物资基础</a:t>
          </a:r>
          <a:r>
            <a:rPr lang="zh-CN" altLang="en-US" b="1" dirty="0"/>
            <a:t>：</a:t>
          </a:r>
          <a:r>
            <a:rPr lang="zh-CN" b="1" dirty="0"/>
            <a:t>水</a:t>
          </a:r>
          <a:endParaRPr lang="zh-CN" dirty="0"/>
        </a:p>
      </dgm:t>
    </dgm:pt>
    <dgm:pt modelId="{DBA3DA88-FB06-44A1-A325-787DCCB3DF34}" type="parTrans" cxnId="{8C53138B-A9EF-4906-9CB9-FA63ACBDAF26}">
      <dgm:prSet/>
      <dgm:spPr/>
      <dgm:t>
        <a:bodyPr/>
        <a:lstStyle/>
        <a:p>
          <a:endParaRPr lang="zh-CN" altLang="en-US"/>
        </a:p>
      </dgm:t>
    </dgm:pt>
    <dgm:pt modelId="{7C9A5B02-5B5A-4041-99E4-F40CC06ADFD6}" type="sibTrans" cxnId="{8C53138B-A9EF-4906-9CB9-FA63ACBDAF26}">
      <dgm:prSet/>
      <dgm:spPr/>
      <dgm:t>
        <a:bodyPr/>
        <a:lstStyle/>
        <a:p>
          <a:endParaRPr lang="zh-CN" altLang="en-US"/>
        </a:p>
      </dgm:t>
    </dgm:pt>
    <dgm:pt modelId="{990777AE-10E8-4A98-9DE0-E24E93BCAC5D}">
      <dgm:prSet/>
      <dgm:spPr/>
      <dgm:t>
        <a:bodyPr/>
        <a:lstStyle/>
        <a:p>
          <a:pPr rtl="0"/>
          <a:r>
            <a:rPr lang="zh-CN" b="1" dirty="0"/>
            <a:t>当地貌条件与物质资料不匹配时：</a:t>
          </a:r>
          <a:endParaRPr lang="zh-CN" dirty="0"/>
        </a:p>
      </dgm:t>
    </dgm:pt>
    <dgm:pt modelId="{DB427BCC-ADD2-4877-AB73-2CA603B21E34}" type="parTrans" cxnId="{9B2B2251-32E0-44DF-B781-B52BE0197BB5}">
      <dgm:prSet/>
      <dgm:spPr/>
      <dgm:t>
        <a:bodyPr/>
        <a:lstStyle/>
        <a:p>
          <a:endParaRPr lang="zh-CN" altLang="en-US"/>
        </a:p>
      </dgm:t>
    </dgm:pt>
    <dgm:pt modelId="{FD100E35-F053-4E7B-A8FB-511D6A5FE897}" type="sibTrans" cxnId="{9B2B2251-32E0-44DF-B781-B52BE0197BB5}">
      <dgm:prSet/>
      <dgm:spPr/>
      <dgm:t>
        <a:bodyPr/>
        <a:lstStyle/>
        <a:p>
          <a:endParaRPr lang="zh-CN" altLang="en-US"/>
        </a:p>
      </dgm:t>
    </dgm:pt>
    <dgm:pt modelId="{120ED6E1-ADBA-4D51-BF78-3E4E82D1DD47}">
      <dgm:prSet/>
      <dgm:spPr/>
      <dgm:t>
        <a:bodyPr/>
        <a:lstStyle/>
        <a:p>
          <a:pPr rtl="0"/>
          <a:r>
            <a:rPr lang="zh-CN" b="1" dirty="0"/>
            <a:t>巨大的封闭盆地却缺水（如塔里木盆地）；</a:t>
          </a:r>
          <a:endParaRPr lang="zh-CN" dirty="0"/>
        </a:p>
      </dgm:t>
    </dgm:pt>
    <dgm:pt modelId="{DDE70BFD-3D5B-4C26-9B7F-A80543E4EA46}" type="parTrans" cxnId="{EF2A2FA2-E7A9-4BF6-9DEF-45444CC9E65F}">
      <dgm:prSet/>
      <dgm:spPr/>
      <dgm:t>
        <a:bodyPr/>
        <a:lstStyle/>
        <a:p>
          <a:endParaRPr lang="zh-CN" altLang="en-US"/>
        </a:p>
      </dgm:t>
    </dgm:pt>
    <dgm:pt modelId="{5C6347E1-C7E9-4B88-9945-52A26ACFDE7F}" type="sibTrans" cxnId="{EF2A2FA2-E7A9-4BF6-9DEF-45444CC9E65F}">
      <dgm:prSet/>
      <dgm:spPr/>
      <dgm:t>
        <a:bodyPr/>
        <a:lstStyle/>
        <a:p>
          <a:endParaRPr lang="zh-CN" altLang="en-US"/>
        </a:p>
      </dgm:t>
    </dgm:pt>
    <dgm:pt modelId="{99D04082-DDD7-4944-8BDC-E4B8354E37FB}">
      <dgm:prSet/>
      <dgm:spPr/>
      <dgm:t>
        <a:bodyPr/>
        <a:lstStyle/>
        <a:p>
          <a:pPr rtl="0"/>
          <a:r>
            <a:rPr lang="zh-CN" b="1" dirty="0"/>
            <a:t>拥有足够水量而盆地地形缺乏封闭性，以致都不能发育较大湖泊的情况，如四川盆地。</a:t>
          </a:r>
        </a:p>
      </dgm:t>
    </dgm:pt>
    <dgm:pt modelId="{AE3C3BFD-0153-4273-9DEB-13C11204F413}" type="parTrans" cxnId="{102C1D73-59B9-4E81-9181-2521B40AFF82}">
      <dgm:prSet/>
      <dgm:spPr/>
      <dgm:t>
        <a:bodyPr/>
        <a:lstStyle/>
        <a:p>
          <a:endParaRPr lang="zh-CN" altLang="en-US"/>
        </a:p>
      </dgm:t>
    </dgm:pt>
    <dgm:pt modelId="{0ED4C8AB-C9E8-4459-BE4B-D751F1B635FB}" type="sibTrans" cxnId="{102C1D73-59B9-4E81-9181-2521B40AFF82}">
      <dgm:prSet/>
      <dgm:spPr/>
      <dgm:t>
        <a:bodyPr/>
        <a:lstStyle/>
        <a:p>
          <a:endParaRPr lang="zh-CN" altLang="en-US"/>
        </a:p>
      </dgm:t>
    </dgm:pt>
    <dgm:pt modelId="{EDBFC133-071F-4B1E-8BFA-2348C1E034B0}" type="pres">
      <dgm:prSet presAssocID="{32F94B1E-83A2-4B7C-8B6F-4216996EAB8E}" presName="linear" presStyleCnt="0">
        <dgm:presLayoutVars>
          <dgm:animLvl val="lvl"/>
          <dgm:resizeHandles val="exact"/>
        </dgm:presLayoutVars>
      </dgm:prSet>
      <dgm:spPr/>
    </dgm:pt>
    <dgm:pt modelId="{EF1238A1-CC17-4494-8EC0-7C9D1BD7079C}" type="pres">
      <dgm:prSet presAssocID="{E51A046F-CBE3-4125-9511-162F7C1E29F0}" presName="parentText" presStyleLbl="node1" presStyleIdx="0" presStyleCnt="3">
        <dgm:presLayoutVars>
          <dgm:chMax val="0"/>
          <dgm:bulletEnabled val="1"/>
        </dgm:presLayoutVars>
      </dgm:prSet>
      <dgm:spPr/>
    </dgm:pt>
    <dgm:pt modelId="{48FBC8BB-8031-4FF8-9818-63CBD73F1882}" type="pres">
      <dgm:prSet presAssocID="{ACF87F27-82B6-4154-94C1-27A18CF7426B}" presName="spacer" presStyleCnt="0"/>
      <dgm:spPr/>
    </dgm:pt>
    <dgm:pt modelId="{6211C577-166C-4E39-A462-B88199B9D93D}" type="pres">
      <dgm:prSet presAssocID="{3FE90151-C245-437A-9EFD-1BC74DB0F179}" presName="parentText" presStyleLbl="node1" presStyleIdx="1" presStyleCnt="3">
        <dgm:presLayoutVars>
          <dgm:chMax val="0"/>
          <dgm:bulletEnabled val="1"/>
        </dgm:presLayoutVars>
      </dgm:prSet>
      <dgm:spPr/>
    </dgm:pt>
    <dgm:pt modelId="{11AAE5E9-F849-4CDB-8FB3-47DB3DB66DBF}" type="pres">
      <dgm:prSet presAssocID="{3FE90151-C245-437A-9EFD-1BC74DB0F179}" presName="childText" presStyleLbl="revTx" presStyleIdx="0" presStyleCnt="2">
        <dgm:presLayoutVars>
          <dgm:bulletEnabled val="1"/>
        </dgm:presLayoutVars>
      </dgm:prSet>
      <dgm:spPr/>
    </dgm:pt>
    <dgm:pt modelId="{D332481D-F96C-41DC-AE35-2C19E8FCF259}" type="pres">
      <dgm:prSet presAssocID="{990777AE-10E8-4A98-9DE0-E24E93BCAC5D}" presName="parentText" presStyleLbl="node1" presStyleIdx="2" presStyleCnt="3">
        <dgm:presLayoutVars>
          <dgm:chMax val="0"/>
          <dgm:bulletEnabled val="1"/>
        </dgm:presLayoutVars>
      </dgm:prSet>
      <dgm:spPr/>
    </dgm:pt>
    <dgm:pt modelId="{767108B0-593A-4048-ACE8-C8D3F8E68878}" type="pres">
      <dgm:prSet presAssocID="{990777AE-10E8-4A98-9DE0-E24E93BCAC5D}" presName="childText" presStyleLbl="revTx" presStyleIdx="1" presStyleCnt="2">
        <dgm:presLayoutVars>
          <dgm:bulletEnabled val="1"/>
        </dgm:presLayoutVars>
      </dgm:prSet>
      <dgm:spPr/>
    </dgm:pt>
  </dgm:ptLst>
  <dgm:cxnLst>
    <dgm:cxn modelId="{2B5B8019-3DDD-4F06-B728-D2AEC0725988}" type="presOf" srcId="{1CC9E8BD-1299-421F-85AF-04517BB38825}" destId="{11AAE5E9-F849-4CDB-8FB3-47DB3DB66DBF}" srcOrd="0" destOrd="0" presId="urn:microsoft.com/office/officeart/2005/8/layout/vList2"/>
    <dgm:cxn modelId="{4582D12E-C3C8-401B-973A-1F2BE43753FC}" type="presOf" srcId="{120ED6E1-ADBA-4D51-BF78-3E4E82D1DD47}" destId="{767108B0-593A-4048-ACE8-C8D3F8E68878}" srcOrd="0" destOrd="0" presId="urn:microsoft.com/office/officeart/2005/8/layout/vList2"/>
    <dgm:cxn modelId="{DC6D7E3D-48FD-452E-9BFB-F4DA55251097}" srcId="{3FE90151-C245-437A-9EFD-1BC74DB0F179}" destId="{1CC9E8BD-1299-421F-85AF-04517BB38825}" srcOrd="0" destOrd="0" parTransId="{ED03F042-7F8C-42D3-981B-3890AEAFED92}" sibTransId="{FFC15E5E-3E14-4CC5-8562-0B3E46210DA5}"/>
    <dgm:cxn modelId="{3009C840-8D9C-4E3B-A322-03F61A1AACDF}" srcId="{32F94B1E-83A2-4B7C-8B6F-4216996EAB8E}" destId="{E51A046F-CBE3-4125-9511-162F7C1E29F0}" srcOrd="0" destOrd="0" parTransId="{B3E591D2-88D5-471C-B0CB-95CA9A364304}" sibTransId="{ACF87F27-82B6-4154-94C1-27A18CF7426B}"/>
    <dgm:cxn modelId="{68CA5B5C-5547-4A85-857C-961BE0E456A6}" type="presOf" srcId="{3FE90151-C245-437A-9EFD-1BC74DB0F179}" destId="{6211C577-166C-4E39-A462-B88199B9D93D}" srcOrd="0" destOrd="0" presId="urn:microsoft.com/office/officeart/2005/8/layout/vList2"/>
    <dgm:cxn modelId="{9B2B2251-32E0-44DF-B781-B52BE0197BB5}" srcId="{32F94B1E-83A2-4B7C-8B6F-4216996EAB8E}" destId="{990777AE-10E8-4A98-9DE0-E24E93BCAC5D}" srcOrd="2" destOrd="0" parTransId="{DB427BCC-ADD2-4877-AB73-2CA603B21E34}" sibTransId="{FD100E35-F053-4E7B-A8FB-511D6A5FE897}"/>
    <dgm:cxn modelId="{3C81C872-BEEE-4700-AA20-214EB47A5C27}" type="presOf" srcId="{32F94B1E-83A2-4B7C-8B6F-4216996EAB8E}" destId="{EDBFC133-071F-4B1E-8BFA-2348C1E034B0}" srcOrd="0" destOrd="0" presId="urn:microsoft.com/office/officeart/2005/8/layout/vList2"/>
    <dgm:cxn modelId="{102C1D73-59B9-4E81-9181-2521B40AFF82}" srcId="{990777AE-10E8-4A98-9DE0-E24E93BCAC5D}" destId="{99D04082-DDD7-4944-8BDC-E4B8354E37FB}" srcOrd="1" destOrd="0" parTransId="{AE3C3BFD-0153-4273-9DEB-13C11204F413}" sibTransId="{0ED4C8AB-C9E8-4459-BE4B-D751F1B635FB}"/>
    <dgm:cxn modelId="{170A3E88-D668-41DF-8B65-581DA5E83C14}" type="presOf" srcId="{6F013331-4CBA-4E50-979C-0265278AA865}" destId="{11AAE5E9-F849-4CDB-8FB3-47DB3DB66DBF}" srcOrd="0" destOrd="1" presId="urn:microsoft.com/office/officeart/2005/8/layout/vList2"/>
    <dgm:cxn modelId="{8C53138B-A9EF-4906-9CB9-FA63ACBDAF26}" srcId="{3FE90151-C245-437A-9EFD-1BC74DB0F179}" destId="{6F013331-4CBA-4E50-979C-0265278AA865}" srcOrd="1" destOrd="0" parTransId="{DBA3DA88-FB06-44A1-A325-787DCCB3DF34}" sibTransId="{7C9A5B02-5B5A-4041-99E4-F40CC06ADFD6}"/>
    <dgm:cxn modelId="{EF2A2FA2-E7A9-4BF6-9DEF-45444CC9E65F}" srcId="{990777AE-10E8-4A98-9DE0-E24E93BCAC5D}" destId="{120ED6E1-ADBA-4D51-BF78-3E4E82D1DD47}" srcOrd="0" destOrd="0" parTransId="{DDE70BFD-3D5B-4C26-9B7F-A80543E4EA46}" sibTransId="{5C6347E1-C7E9-4B88-9945-52A26ACFDE7F}"/>
    <dgm:cxn modelId="{39912FA8-8DA8-47E1-90DC-B347383617A8}" type="presOf" srcId="{990777AE-10E8-4A98-9DE0-E24E93BCAC5D}" destId="{D332481D-F96C-41DC-AE35-2C19E8FCF259}" srcOrd="0" destOrd="0" presId="urn:microsoft.com/office/officeart/2005/8/layout/vList2"/>
    <dgm:cxn modelId="{735657A8-C6B6-4750-AF1E-8C2F425CD30D}" srcId="{32F94B1E-83A2-4B7C-8B6F-4216996EAB8E}" destId="{3FE90151-C245-437A-9EFD-1BC74DB0F179}" srcOrd="1" destOrd="0" parTransId="{E79DCEBF-2D5C-42A0-A383-18A6F2531FD6}" sibTransId="{4A9F094E-E89E-4E86-A025-938EA4730145}"/>
    <dgm:cxn modelId="{AEB6B3ED-4BF8-4CD8-99BB-2B87F911AB0F}" type="presOf" srcId="{E51A046F-CBE3-4125-9511-162F7C1E29F0}" destId="{EF1238A1-CC17-4494-8EC0-7C9D1BD7079C}" srcOrd="0" destOrd="0" presId="urn:microsoft.com/office/officeart/2005/8/layout/vList2"/>
    <dgm:cxn modelId="{6268F5F5-95C3-4314-9BBC-EB1BB3000507}" type="presOf" srcId="{99D04082-DDD7-4944-8BDC-E4B8354E37FB}" destId="{767108B0-593A-4048-ACE8-C8D3F8E68878}" srcOrd="0" destOrd="1" presId="urn:microsoft.com/office/officeart/2005/8/layout/vList2"/>
    <dgm:cxn modelId="{DAB7E291-0147-4DCA-8497-B4DC174C4444}" type="presParOf" srcId="{EDBFC133-071F-4B1E-8BFA-2348C1E034B0}" destId="{EF1238A1-CC17-4494-8EC0-7C9D1BD7079C}" srcOrd="0" destOrd="0" presId="urn:microsoft.com/office/officeart/2005/8/layout/vList2"/>
    <dgm:cxn modelId="{2D5CE24A-C8D5-4FB9-8215-56367D98EB93}" type="presParOf" srcId="{EDBFC133-071F-4B1E-8BFA-2348C1E034B0}" destId="{48FBC8BB-8031-4FF8-9818-63CBD73F1882}" srcOrd="1" destOrd="0" presId="urn:microsoft.com/office/officeart/2005/8/layout/vList2"/>
    <dgm:cxn modelId="{12ADF4A7-76B3-4342-AB49-5E57805A625B}" type="presParOf" srcId="{EDBFC133-071F-4B1E-8BFA-2348C1E034B0}" destId="{6211C577-166C-4E39-A462-B88199B9D93D}" srcOrd="2" destOrd="0" presId="urn:microsoft.com/office/officeart/2005/8/layout/vList2"/>
    <dgm:cxn modelId="{92C82079-43F4-409B-9305-F76F2EC1C85E}" type="presParOf" srcId="{EDBFC133-071F-4B1E-8BFA-2348C1E034B0}" destId="{11AAE5E9-F849-4CDB-8FB3-47DB3DB66DBF}" srcOrd="3" destOrd="0" presId="urn:microsoft.com/office/officeart/2005/8/layout/vList2"/>
    <dgm:cxn modelId="{E24CD511-4E06-42E3-B5FF-95F828E8EECF}" type="presParOf" srcId="{EDBFC133-071F-4B1E-8BFA-2348C1E034B0}" destId="{D332481D-F96C-41DC-AE35-2C19E8FCF259}" srcOrd="4" destOrd="0" presId="urn:microsoft.com/office/officeart/2005/8/layout/vList2"/>
    <dgm:cxn modelId="{8176BC44-C7CD-47D8-B718-663A18FBBA44}" type="presParOf" srcId="{EDBFC133-071F-4B1E-8BFA-2348C1E034B0}" destId="{767108B0-593A-4048-ACE8-C8D3F8E68878}" srcOrd="5"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8.xml><?xml version="1.0" encoding="utf-8"?>
<dgm:dataModel xmlns:dgm="http://schemas.openxmlformats.org/drawingml/2006/diagram" xmlns:a="http://schemas.openxmlformats.org/drawingml/2006/main">
  <dgm:ptLst>
    <dgm:pt modelId="{0C2EC9C3-846E-49F1-BE3A-04C8F6732B11}" type="doc">
      <dgm:prSet loTypeId="urn:microsoft.com/office/officeart/2005/8/layout/list1" loCatId="list" qsTypeId="urn:microsoft.com/office/officeart/2005/8/quickstyle/3d3" qsCatId="3D" csTypeId="urn:microsoft.com/office/officeart/2005/8/colors/accent1_1" csCatId="accent1" phldr="1"/>
      <dgm:spPr/>
      <dgm:t>
        <a:bodyPr/>
        <a:lstStyle/>
        <a:p>
          <a:endParaRPr lang="zh-CN" altLang="en-US"/>
        </a:p>
      </dgm:t>
    </dgm:pt>
    <dgm:pt modelId="{EF126CE7-6F6D-48FD-9A10-46F7786D1CC0}">
      <dgm:prSet/>
      <dgm:spPr/>
      <dgm:t>
        <a:bodyPr/>
        <a:lstStyle/>
        <a:p>
          <a:pPr rtl="0"/>
          <a:r>
            <a:rPr lang="zh-CN" b="1" dirty="0"/>
            <a:t>构造湖：</a:t>
          </a:r>
          <a:endParaRPr lang="en-US" altLang="zh-CN" b="1" dirty="0"/>
        </a:p>
      </dgm:t>
    </dgm:pt>
    <dgm:pt modelId="{2D921021-BF8E-4FE0-A567-ED3E6B3060A6}" type="parTrans" cxnId="{4F2B6A95-7EFE-45B6-9F9E-B5DA0981C2E2}">
      <dgm:prSet/>
      <dgm:spPr/>
      <dgm:t>
        <a:bodyPr/>
        <a:lstStyle/>
        <a:p>
          <a:endParaRPr lang="zh-CN" altLang="en-US" b="1"/>
        </a:p>
      </dgm:t>
    </dgm:pt>
    <dgm:pt modelId="{DB1747D9-355E-4CBB-A317-A947CD1E0D66}" type="sibTrans" cxnId="{4F2B6A95-7EFE-45B6-9F9E-B5DA0981C2E2}">
      <dgm:prSet/>
      <dgm:spPr/>
      <dgm:t>
        <a:bodyPr/>
        <a:lstStyle/>
        <a:p>
          <a:endParaRPr lang="zh-CN" altLang="en-US" b="1"/>
        </a:p>
      </dgm:t>
    </dgm:pt>
    <dgm:pt modelId="{29591FA1-8CBC-49EF-90B4-0E4E09D5346D}">
      <dgm:prSet/>
      <dgm:spPr/>
      <dgm:t>
        <a:bodyPr/>
        <a:lstStyle/>
        <a:p>
          <a:pPr rtl="0"/>
          <a:r>
            <a:rPr lang="zh-CN" b="1" dirty="0"/>
            <a:t>火山湖：</a:t>
          </a:r>
        </a:p>
      </dgm:t>
    </dgm:pt>
    <dgm:pt modelId="{D70F98DD-1146-4086-A630-C2C73347F325}" type="parTrans" cxnId="{3148D750-A795-47D3-ADA6-75EEDE346628}">
      <dgm:prSet/>
      <dgm:spPr/>
      <dgm:t>
        <a:bodyPr/>
        <a:lstStyle/>
        <a:p>
          <a:endParaRPr lang="zh-CN" altLang="en-US" b="1"/>
        </a:p>
      </dgm:t>
    </dgm:pt>
    <dgm:pt modelId="{7CCFDEC4-A7E9-4F95-95E3-F70D5C79E900}" type="sibTrans" cxnId="{3148D750-A795-47D3-ADA6-75EEDE346628}">
      <dgm:prSet/>
      <dgm:spPr/>
      <dgm:t>
        <a:bodyPr/>
        <a:lstStyle/>
        <a:p>
          <a:endParaRPr lang="zh-CN" altLang="en-US" b="1"/>
        </a:p>
      </dgm:t>
    </dgm:pt>
    <dgm:pt modelId="{C1E8A83F-4331-41C3-9289-D539E41859CC}">
      <dgm:prSet/>
      <dgm:spPr/>
      <dgm:t>
        <a:bodyPr/>
        <a:lstStyle/>
        <a:p>
          <a:pPr rtl="0"/>
          <a:r>
            <a:rPr lang="zh-CN" b="1" dirty="0"/>
            <a:t>冰川湖：</a:t>
          </a:r>
        </a:p>
      </dgm:t>
    </dgm:pt>
    <dgm:pt modelId="{CB8A091A-73B7-4679-8E22-59F4BA0C5F7B}" type="parTrans" cxnId="{FC86FA35-F7CE-4107-BCC7-0D5B0C5E40F7}">
      <dgm:prSet/>
      <dgm:spPr/>
      <dgm:t>
        <a:bodyPr/>
        <a:lstStyle/>
        <a:p>
          <a:endParaRPr lang="zh-CN" altLang="en-US" b="1"/>
        </a:p>
      </dgm:t>
    </dgm:pt>
    <dgm:pt modelId="{E0B3977C-1A9C-4B93-BEBB-CF3596B70E90}" type="sibTrans" cxnId="{FC86FA35-F7CE-4107-BCC7-0D5B0C5E40F7}">
      <dgm:prSet/>
      <dgm:spPr/>
      <dgm:t>
        <a:bodyPr/>
        <a:lstStyle/>
        <a:p>
          <a:endParaRPr lang="zh-CN" altLang="en-US" b="1"/>
        </a:p>
      </dgm:t>
    </dgm:pt>
    <dgm:pt modelId="{29E80D2A-7011-4A4A-B85B-FB1D77453179}">
      <dgm:prSet/>
      <dgm:spPr/>
      <dgm:t>
        <a:bodyPr/>
        <a:lstStyle/>
        <a:p>
          <a:pPr rtl="0"/>
          <a:r>
            <a:rPr lang="zh-CN" b="1" dirty="0"/>
            <a:t>一部分地壳断陷、下沉形成；</a:t>
          </a:r>
        </a:p>
      </dgm:t>
    </dgm:pt>
    <dgm:pt modelId="{3F3A57C4-E6A9-4586-AB88-483DD39BC187}" type="parTrans" cxnId="{6F26DE2A-E9F6-402E-BF43-60EC3C3A6F85}">
      <dgm:prSet/>
      <dgm:spPr/>
      <dgm:t>
        <a:bodyPr/>
        <a:lstStyle/>
        <a:p>
          <a:endParaRPr lang="zh-CN" altLang="en-US" b="1"/>
        </a:p>
      </dgm:t>
    </dgm:pt>
    <dgm:pt modelId="{32F5A5B4-2AEB-449F-97C1-3B0D734C4DB1}" type="sibTrans" cxnId="{6F26DE2A-E9F6-402E-BF43-60EC3C3A6F85}">
      <dgm:prSet/>
      <dgm:spPr/>
      <dgm:t>
        <a:bodyPr/>
        <a:lstStyle/>
        <a:p>
          <a:endParaRPr lang="zh-CN" altLang="en-US" b="1"/>
        </a:p>
      </dgm:t>
    </dgm:pt>
    <dgm:pt modelId="{E24DFBB9-077B-45EB-B965-62E01D741D58}">
      <dgm:prSet/>
      <dgm:spPr/>
      <dgm:t>
        <a:bodyPr/>
        <a:lstStyle/>
        <a:p>
          <a:pPr rtl="0"/>
          <a:r>
            <a:rPr lang="zh-CN" b="1" dirty="0"/>
            <a:t>死火山口或熔岩高原的喷口形成；</a:t>
          </a:r>
        </a:p>
      </dgm:t>
    </dgm:pt>
    <dgm:pt modelId="{9B269399-D39C-4877-A714-CCC40DDC4946}" type="parTrans" cxnId="{A542CE46-A8D4-4CA3-9347-474E35AEEADD}">
      <dgm:prSet/>
      <dgm:spPr/>
      <dgm:t>
        <a:bodyPr/>
        <a:lstStyle/>
        <a:p>
          <a:endParaRPr lang="zh-CN" altLang="en-US" b="1"/>
        </a:p>
      </dgm:t>
    </dgm:pt>
    <dgm:pt modelId="{4663BAFC-EFFE-40F4-9A71-D75126814D16}" type="sibTrans" cxnId="{A542CE46-A8D4-4CA3-9347-474E35AEEADD}">
      <dgm:prSet/>
      <dgm:spPr/>
      <dgm:t>
        <a:bodyPr/>
        <a:lstStyle/>
        <a:p>
          <a:endParaRPr lang="zh-CN" altLang="en-US" b="1"/>
        </a:p>
      </dgm:t>
    </dgm:pt>
    <dgm:pt modelId="{E1F3AFEC-FDE3-4ACA-9DE0-B68B8D6248BE}">
      <dgm:prSet/>
      <dgm:spPr/>
      <dgm:t>
        <a:bodyPr/>
        <a:lstStyle/>
        <a:p>
          <a:pPr rtl="0"/>
          <a:r>
            <a:rPr lang="zh-CN" b="1" dirty="0"/>
            <a:t>冰蚀洼地中冰碛丘陵间或终碛后方；</a:t>
          </a:r>
        </a:p>
      </dgm:t>
    </dgm:pt>
    <dgm:pt modelId="{CEFB6D0D-D454-4A12-91BB-59E781E771B5}" type="parTrans" cxnId="{862C27DE-0D7B-46B2-95C9-6A543A2C375D}">
      <dgm:prSet/>
      <dgm:spPr/>
      <dgm:t>
        <a:bodyPr/>
        <a:lstStyle/>
        <a:p>
          <a:endParaRPr lang="zh-CN" altLang="en-US" b="1"/>
        </a:p>
      </dgm:t>
    </dgm:pt>
    <dgm:pt modelId="{7E72972C-E07B-4B6A-A4E0-A7317F9AC7DF}" type="sibTrans" cxnId="{862C27DE-0D7B-46B2-95C9-6A543A2C375D}">
      <dgm:prSet/>
      <dgm:spPr/>
      <dgm:t>
        <a:bodyPr/>
        <a:lstStyle/>
        <a:p>
          <a:endParaRPr lang="zh-CN" altLang="en-US" b="1"/>
        </a:p>
      </dgm:t>
    </dgm:pt>
    <dgm:pt modelId="{65A10551-7AB6-4685-901B-86B00F7B313E}" type="pres">
      <dgm:prSet presAssocID="{0C2EC9C3-846E-49F1-BE3A-04C8F6732B11}" presName="linear" presStyleCnt="0">
        <dgm:presLayoutVars>
          <dgm:dir/>
          <dgm:animLvl val="lvl"/>
          <dgm:resizeHandles val="exact"/>
        </dgm:presLayoutVars>
      </dgm:prSet>
      <dgm:spPr/>
    </dgm:pt>
    <dgm:pt modelId="{FABA5731-1468-4A3C-B41A-EC91F79DE394}" type="pres">
      <dgm:prSet presAssocID="{EF126CE7-6F6D-48FD-9A10-46F7786D1CC0}" presName="parentLin" presStyleCnt="0"/>
      <dgm:spPr/>
    </dgm:pt>
    <dgm:pt modelId="{DDED6118-E0E1-4E2B-BC19-1D72E8473F86}" type="pres">
      <dgm:prSet presAssocID="{EF126CE7-6F6D-48FD-9A10-46F7786D1CC0}" presName="parentLeftMargin" presStyleLbl="node1" presStyleIdx="0" presStyleCnt="3"/>
      <dgm:spPr/>
    </dgm:pt>
    <dgm:pt modelId="{8AE085BC-B8D1-49C6-AF1C-450A0999B48B}" type="pres">
      <dgm:prSet presAssocID="{EF126CE7-6F6D-48FD-9A10-46F7786D1CC0}" presName="parentText" presStyleLbl="node1" presStyleIdx="0" presStyleCnt="3">
        <dgm:presLayoutVars>
          <dgm:chMax val="0"/>
          <dgm:bulletEnabled val="1"/>
        </dgm:presLayoutVars>
      </dgm:prSet>
      <dgm:spPr/>
    </dgm:pt>
    <dgm:pt modelId="{4EAEE7AF-A851-4D89-9B91-65E2C535C4D1}" type="pres">
      <dgm:prSet presAssocID="{EF126CE7-6F6D-48FD-9A10-46F7786D1CC0}" presName="negativeSpace" presStyleCnt="0"/>
      <dgm:spPr/>
    </dgm:pt>
    <dgm:pt modelId="{01368A76-CC97-42F6-8C60-538C7151D3FA}" type="pres">
      <dgm:prSet presAssocID="{EF126CE7-6F6D-48FD-9A10-46F7786D1CC0}" presName="childText" presStyleLbl="conFgAcc1" presStyleIdx="0" presStyleCnt="3">
        <dgm:presLayoutVars>
          <dgm:bulletEnabled val="1"/>
        </dgm:presLayoutVars>
      </dgm:prSet>
      <dgm:spPr/>
    </dgm:pt>
    <dgm:pt modelId="{98A3598F-FCDB-47BF-9EE4-9345CE6D0766}" type="pres">
      <dgm:prSet presAssocID="{DB1747D9-355E-4CBB-A317-A947CD1E0D66}" presName="spaceBetweenRectangles" presStyleCnt="0"/>
      <dgm:spPr/>
    </dgm:pt>
    <dgm:pt modelId="{9B2CFF2A-6651-4673-9D28-C39F88DB8358}" type="pres">
      <dgm:prSet presAssocID="{29591FA1-8CBC-49EF-90B4-0E4E09D5346D}" presName="parentLin" presStyleCnt="0"/>
      <dgm:spPr/>
    </dgm:pt>
    <dgm:pt modelId="{D4EF8741-C96D-494E-AEEF-D10FF2BBFD82}" type="pres">
      <dgm:prSet presAssocID="{29591FA1-8CBC-49EF-90B4-0E4E09D5346D}" presName="parentLeftMargin" presStyleLbl="node1" presStyleIdx="0" presStyleCnt="3"/>
      <dgm:spPr/>
    </dgm:pt>
    <dgm:pt modelId="{D22F4B5F-EACB-48F5-AEAD-32681904F97A}" type="pres">
      <dgm:prSet presAssocID="{29591FA1-8CBC-49EF-90B4-0E4E09D5346D}" presName="parentText" presStyleLbl="node1" presStyleIdx="1" presStyleCnt="3">
        <dgm:presLayoutVars>
          <dgm:chMax val="0"/>
          <dgm:bulletEnabled val="1"/>
        </dgm:presLayoutVars>
      </dgm:prSet>
      <dgm:spPr/>
    </dgm:pt>
    <dgm:pt modelId="{FCA71D00-BB04-4F94-A13C-A3710DF78D44}" type="pres">
      <dgm:prSet presAssocID="{29591FA1-8CBC-49EF-90B4-0E4E09D5346D}" presName="negativeSpace" presStyleCnt="0"/>
      <dgm:spPr/>
    </dgm:pt>
    <dgm:pt modelId="{6FEA79E7-B719-426D-9126-A7172F829791}" type="pres">
      <dgm:prSet presAssocID="{29591FA1-8CBC-49EF-90B4-0E4E09D5346D}" presName="childText" presStyleLbl="conFgAcc1" presStyleIdx="1" presStyleCnt="3">
        <dgm:presLayoutVars>
          <dgm:bulletEnabled val="1"/>
        </dgm:presLayoutVars>
      </dgm:prSet>
      <dgm:spPr/>
    </dgm:pt>
    <dgm:pt modelId="{1E49A779-DBC3-4A80-ADFC-11DE0C4E72A7}" type="pres">
      <dgm:prSet presAssocID="{7CCFDEC4-A7E9-4F95-95E3-F70D5C79E900}" presName="spaceBetweenRectangles" presStyleCnt="0"/>
      <dgm:spPr/>
    </dgm:pt>
    <dgm:pt modelId="{7350589C-967C-401D-9C66-F038A815C60B}" type="pres">
      <dgm:prSet presAssocID="{C1E8A83F-4331-41C3-9289-D539E41859CC}" presName="parentLin" presStyleCnt="0"/>
      <dgm:spPr/>
    </dgm:pt>
    <dgm:pt modelId="{F455163D-2D6F-4E01-9BD4-8AC9BB784E5B}" type="pres">
      <dgm:prSet presAssocID="{C1E8A83F-4331-41C3-9289-D539E41859CC}" presName="parentLeftMargin" presStyleLbl="node1" presStyleIdx="1" presStyleCnt="3"/>
      <dgm:spPr/>
    </dgm:pt>
    <dgm:pt modelId="{D943B558-C1A2-432B-97E6-3AFC9730F2E4}" type="pres">
      <dgm:prSet presAssocID="{C1E8A83F-4331-41C3-9289-D539E41859CC}" presName="parentText" presStyleLbl="node1" presStyleIdx="2" presStyleCnt="3">
        <dgm:presLayoutVars>
          <dgm:chMax val="0"/>
          <dgm:bulletEnabled val="1"/>
        </dgm:presLayoutVars>
      </dgm:prSet>
      <dgm:spPr/>
    </dgm:pt>
    <dgm:pt modelId="{5FCAC6B6-3414-4FF8-A018-6528E8BF1546}" type="pres">
      <dgm:prSet presAssocID="{C1E8A83F-4331-41C3-9289-D539E41859CC}" presName="negativeSpace" presStyleCnt="0"/>
      <dgm:spPr/>
    </dgm:pt>
    <dgm:pt modelId="{94239E81-A93C-4FE8-B4BF-7D68EEEA67BE}" type="pres">
      <dgm:prSet presAssocID="{C1E8A83F-4331-41C3-9289-D539E41859CC}" presName="childText" presStyleLbl="conFgAcc1" presStyleIdx="2" presStyleCnt="3">
        <dgm:presLayoutVars>
          <dgm:bulletEnabled val="1"/>
        </dgm:presLayoutVars>
      </dgm:prSet>
      <dgm:spPr/>
    </dgm:pt>
  </dgm:ptLst>
  <dgm:cxnLst>
    <dgm:cxn modelId="{320BBA05-BE1B-4C0F-AEA8-1E1D76C298E8}" type="presOf" srcId="{29591FA1-8CBC-49EF-90B4-0E4E09D5346D}" destId="{D22F4B5F-EACB-48F5-AEAD-32681904F97A}" srcOrd="1" destOrd="0" presId="urn:microsoft.com/office/officeart/2005/8/layout/list1"/>
    <dgm:cxn modelId="{6D060B12-8ADB-4D54-8F27-6903E2BCF1FF}" type="presOf" srcId="{E1F3AFEC-FDE3-4ACA-9DE0-B68B8D6248BE}" destId="{94239E81-A93C-4FE8-B4BF-7D68EEEA67BE}" srcOrd="0" destOrd="0" presId="urn:microsoft.com/office/officeart/2005/8/layout/list1"/>
    <dgm:cxn modelId="{DFAD6E2A-CC48-4D7D-9BD6-3304A21B92DA}" type="presOf" srcId="{0C2EC9C3-846E-49F1-BE3A-04C8F6732B11}" destId="{65A10551-7AB6-4685-901B-86B00F7B313E}" srcOrd="0" destOrd="0" presId="urn:microsoft.com/office/officeart/2005/8/layout/list1"/>
    <dgm:cxn modelId="{6F26DE2A-E9F6-402E-BF43-60EC3C3A6F85}" srcId="{EF126CE7-6F6D-48FD-9A10-46F7786D1CC0}" destId="{29E80D2A-7011-4A4A-B85B-FB1D77453179}" srcOrd="0" destOrd="0" parTransId="{3F3A57C4-E6A9-4586-AB88-483DD39BC187}" sibTransId="{32F5A5B4-2AEB-449F-97C1-3B0D734C4DB1}"/>
    <dgm:cxn modelId="{FC86FA35-F7CE-4107-BCC7-0D5B0C5E40F7}" srcId="{0C2EC9C3-846E-49F1-BE3A-04C8F6732B11}" destId="{C1E8A83F-4331-41C3-9289-D539E41859CC}" srcOrd="2" destOrd="0" parTransId="{CB8A091A-73B7-4679-8E22-59F4BA0C5F7B}" sibTransId="{E0B3977C-1A9C-4B93-BEBB-CF3596B70E90}"/>
    <dgm:cxn modelId="{B6FAD25E-EC78-4458-A2FE-E57443308314}" type="presOf" srcId="{29E80D2A-7011-4A4A-B85B-FB1D77453179}" destId="{01368A76-CC97-42F6-8C60-538C7151D3FA}" srcOrd="0" destOrd="0" presId="urn:microsoft.com/office/officeart/2005/8/layout/list1"/>
    <dgm:cxn modelId="{A542CE46-A8D4-4CA3-9347-474E35AEEADD}" srcId="{29591FA1-8CBC-49EF-90B4-0E4E09D5346D}" destId="{E24DFBB9-077B-45EB-B965-62E01D741D58}" srcOrd="0" destOrd="0" parTransId="{9B269399-D39C-4877-A714-CCC40DDC4946}" sibTransId="{4663BAFC-EFFE-40F4-9A71-D75126814D16}"/>
    <dgm:cxn modelId="{3148D750-A795-47D3-ADA6-75EEDE346628}" srcId="{0C2EC9C3-846E-49F1-BE3A-04C8F6732B11}" destId="{29591FA1-8CBC-49EF-90B4-0E4E09D5346D}" srcOrd="1" destOrd="0" parTransId="{D70F98DD-1146-4086-A630-C2C73347F325}" sibTransId="{7CCFDEC4-A7E9-4F95-95E3-F70D5C79E900}"/>
    <dgm:cxn modelId="{E676D97C-8F24-49B0-AC7E-43FC22C39CA3}" type="presOf" srcId="{C1E8A83F-4331-41C3-9289-D539E41859CC}" destId="{D943B558-C1A2-432B-97E6-3AFC9730F2E4}" srcOrd="1" destOrd="0" presId="urn:microsoft.com/office/officeart/2005/8/layout/list1"/>
    <dgm:cxn modelId="{BB6C3989-54BF-4EED-BEEA-98E28079D012}" type="presOf" srcId="{C1E8A83F-4331-41C3-9289-D539E41859CC}" destId="{F455163D-2D6F-4E01-9BD4-8AC9BB784E5B}" srcOrd="0" destOrd="0" presId="urn:microsoft.com/office/officeart/2005/8/layout/list1"/>
    <dgm:cxn modelId="{4F2B6A95-7EFE-45B6-9F9E-B5DA0981C2E2}" srcId="{0C2EC9C3-846E-49F1-BE3A-04C8F6732B11}" destId="{EF126CE7-6F6D-48FD-9A10-46F7786D1CC0}" srcOrd="0" destOrd="0" parTransId="{2D921021-BF8E-4FE0-A567-ED3E6B3060A6}" sibTransId="{DB1747D9-355E-4CBB-A317-A947CD1E0D66}"/>
    <dgm:cxn modelId="{0311E59B-E21D-4968-BA44-F08B5D81AD04}" type="presOf" srcId="{EF126CE7-6F6D-48FD-9A10-46F7786D1CC0}" destId="{DDED6118-E0E1-4E2B-BC19-1D72E8473F86}" srcOrd="0" destOrd="0" presId="urn:microsoft.com/office/officeart/2005/8/layout/list1"/>
    <dgm:cxn modelId="{5ADF4EB7-FEFB-463D-AC38-4A077E1D5AA7}" type="presOf" srcId="{29591FA1-8CBC-49EF-90B4-0E4E09D5346D}" destId="{D4EF8741-C96D-494E-AEEF-D10FF2BBFD82}" srcOrd="0" destOrd="0" presId="urn:microsoft.com/office/officeart/2005/8/layout/list1"/>
    <dgm:cxn modelId="{D88883C2-0F22-4D30-B815-BCEC4B90DAC2}" type="presOf" srcId="{E24DFBB9-077B-45EB-B965-62E01D741D58}" destId="{6FEA79E7-B719-426D-9126-A7172F829791}" srcOrd="0" destOrd="0" presId="urn:microsoft.com/office/officeart/2005/8/layout/list1"/>
    <dgm:cxn modelId="{862C27DE-0D7B-46B2-95C9-6A543A2C375D}" srcId="{C1E8A83F-4331-41C3-9289-D539E41859CC}" destId="{E1F3AFEC-FDE3-4ACA-9DE0-B68B8D6248BE}" srcOrd="0" destOrd="0" parTransId="{CEFB6D0D-D454-4A12-91BB-59E781E771B5}" sibTransId="{7E72972C-E07B-4B6A-A4E0-A7317F9AC7DF}"/>
    <dgm:cxn modelId="{7EBB37E2-B938-486F-8282-BE99A7E6C9B7}" type="presOf" srcId="{EF126CE7-6F6D-48FD-9A10-46F7786D1CC0}" destId="{8AE085BC-B8D1-49C6-AF1C-450A0999B48B}" srcOrd="1" destOrd="0" presId="urn:microsoft.com/office/officeart/2005/8/layout/list1"/>
    <dgm:cxn modelId="{49E7930C-B9FA-459C-99E9-69C662692DA6}" type="presParOf" srcId="{65A10551-7AB6-4685-901B-86B00F7B313E}" destId="{FABA5731-1468-4A3C-B41A-EC91F79DE394}" srcOrd="0" destOrd="0" presId="urn:microsoft.com/office/officeart/2005/8/layout/list1"/>
    <dgm:cxn modelId="{919A4F2B-9606-4E28-978D-1CA33E9E3AD2}" type="presParOf" srcId="{FABA5731-1468-4A3C-B41A-EC91F79DE394}" destId="{DDED6118-E0E1-4E2B-BC19-1D72E8473F86}" srcOrd="0" destOrd="0" presId="urn:microsoft.com/office/officeart/2005/8/layout/list1"/>
    <dgm:cxn modelId="{08B690F5-06E3-4327-9D3E-0A908FBAF1BF}" type="presParOf" srcId="{FABA5731-1468-4A3C-B41A-EC91F79DE394}" destId="{8AE085BC-B8D1-49C6-AF1C-450A0999B48B}" srcOrd="1" destOrd="0" presId="urn:microsoft.com/office/officeart/2005/8/layout/list1"/>
    <dgm:cxn modelId="{80DAB92C-3B77-4D07-8F64-58FAC2BC5140}" type="presParOf" srcId="{65A10551-7AB6-4685-901B-86B00F7B313E}" destId="{4EAEE7AF-A851-4D89-9B91-65E2C535C4D1}" srcOrd="1" destOrd="0" presId="urn:microsoft.com/office/officeart/2005/8/layout/list1"/>
    <dgm:cxn modelId="{42F63A51-A577-4411-BE29-BE62713CBF1B}" type="presParOf" srcId="{65A10551-7AB6-4685-901B-86B00F7B313E}" destId="{01368A76-CC97-42F6-8C60-538C7151D3FA}" srcOrd="2" destOrd="0" presId="urn:microsoft.com/office/officeart/2005/8/layout/list1"/>
    <dgm:cxn modelId="{0AE07581-7E06-47A9-92BE-B88F61470C59}" type="presParOf" srcId="{65A10551-7AB6-4685-901B-86B00F7B313E}" destId="{98A3598F-FCDB-47BF-9EE4-9345CE6D0766}" srcOrd="3" destOrd="0" presId="urn:microsoft.com/office/officeart/2005/8/layout/list1"/>
    <dgm:cxn modelId="{FC0711F9-B395-4C74-A95F-35CB68B55B19}" type="presParOf" srcId="{65A10551-7AB6-4685-901B-86B00F7B313E}" destId="{9B2CFF2A-6651-4673-9D28-C39F88DB8358}" srcOrd="4" destOrd="0" presId="urn:microsoft.com/office/officeart/2005/8/layout/list1"/>
    <dgm:cxn modelId="{E9187215-2E70-4177-BA36-3C5145F4DB2A}" type="presParOf" srcId="{9B2CFF2A-6651-4673-9D28-C39F88DB8358}" destId="{D4EF8741-C96D-494E-AEEF-D10FF2BBFD82}" srcOrd="0" destOrd="0" presId="urn:microsoft.com/office/officeart/2005/8/layout/list1"/>
    <dgm:cxn modelId="{F12D571D-1CE4-4574-BC08-E94113DD02CC}" type="presParOf" srcId="{9B2CFF2A-6651-4673-9D28-C39F88DB8358}" destId="{D22F4B5F-EACB-48F5-AEAD-32681904F97A}" srcOrd="1" destOrd="0" presId="urn:microsoft.com/office/officeart/2005/8/layout/list1"/>
    <dgm:cxn modelId="{01E192A4-BA81-481B-A345-B4F72A4BA63C}" type="presParOf" srcId="{65A10551-7AB6-4685-901B-86B00F7B313E}" destId="{FCA71D00-BB04-4F94-A13C-A3710DF78D44}" srcOrd="5" destOrd="0" presId="urn:microsoft.com/office/officeart/2005/8/layout/list1"/>
    <dgm:cxn modelId="{91887B09-FEE6-435C-9788-7C2AA35C9EC1}" type="presParOf" srcId="{65A10551-7AB6-4685-901B-86B00F7B313E}" destId="{6FEA79E7-B719-426D-9126-A7172F829791}" srcOrd="6" destOrd="0" presId="urn:microsoft.com/office/officeart/2005/8/layout/list1"/>
    <dgm:cxn modelId="{CF53D08F-B686-4395-927D-1EF00885196A}" type="presParOf" srcId="{65A10551-7AB6-4685-901B-86B00F7B313E}" destId="{1E49A779-DBC3-4A80-ADFC-11DE0C4E72A7}" srcOrd="7" destOrd="0" presId="urn:microsoft.com/office/officeart/2005/8/layout/list1"/>
    <dgm:cxn modelId="{0FBD284A-A608-405E-AD66-2ACB738CBE96}" type="presParOf" srcId="{65A10551-7AB6-4685-901B-86B00F7B313E}" destId="{7350589C-967C-401D-9C66-F038A815C60B}" srcOrd="8" destOrd="0" presId="urn:microsoft.com/office/officeart/2005/8/layout/list1"/>
    <dgm:cxn modelId="{7C15F25F-4942-4A2E-A510-2DAD1F769EC9}" type="presParOf" srcId="{7350589C-967C-401D-9C66-F038A815C60B}" destId="{F455163D-2D6F-4E01-9BD4-8AC9BB784E5B}" srcOrd="0" destOrd="0" presId="urn:microsoft.com/office/officeart/2005/8/layout/list1"/>
    <dgm:cxn modelId="{3CBFA294-1368-4A56-841D-24C7D26A813A}" type="presParOf" srcId="{7350589C-967C-401D-9C66-F038A815C60B}" destId="{D943B558-C1A2-432B-97E6-3AFC9730F2E4}" srcOrd="1" destOrd="0" presId="urn:microsoft.com/office/officeart/2005/8/layout/list1"/>
    <dgm:cxn modelId="{12BC210D-7561-4F06-AE02-321A0305C3F8}" type="presParOf" srcId="{65A10551-7AB6-4685-901B-86B00F7B313E}" destId="{5FCAC6B6-3414-4FF8-A018-6528E8BF1546}" srcOrd="9" destOrd="0" presId="urn:microsoft.com/office/officeart/2005/8/layout/list1"/>
    <dgm:cxn modelId="{DFFF3550-C4A5-4CFD-9D06-9D2EC637415F}" type="presParOf" srcId="{65A10551-7AB6-4685-901B-86B00F7B313E}" destId="{94239E81-A93C-4FE8-B4BF-7D68EEEA67BE}"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9.xml><?xml version="1.0" encoding="utf-8"?>
<dgm:dataModel xmlns:dgm="http://schemas.openxmlformats.org/drawingml/2006/diagram" xmlns:a="http://schemas.openxmlformats.org/drawingml/2006/main">
  <dgm:ptLst>
    <dgm:pt modelId="{DB03C830-3AE5-4DD9-BBFF-0632ED28544C}" type="doc">
      <dgm:prSet loTypeId="urn:microsoft.com/office/officeart/2005/8/layout/list1" loCatId="list" qsTypeId="urn:microsoft.com/office/officeart/2005/8/quickstyle/3d3" qsCatId="3D" csTypeId="urn:microsoft.com/office/officeart/2005/8/colors/accent1_1" csCatId="accent1"/>
      <dgm:spPr/>
      <dgm:t>
        <a:bodyPr/>
        <a:lstStyle/>
        <a:p>
          <a:endParaRPr lang="zh-CN" altLang="en-US"/>
        </a:p>
      </dgm:t>
    </dgm:pt>
    <dgm:pt modelId="{49752177-0FE8-4CAF-AEE9-C7D46CFC8F37}">
      <dgm:prSet/>
      <dgm:spPr/>
      <dgm:t>
        <a:bodyPr/>
        <a:lstStyle/>
        <a:p>
          <a:pPr rtl="0"/>
          <a:r>
            <a:rPr lang="zh-CN" b="1" dirty="0"/>
            <a:t>堰塞湖：</a:t>
          </a:r>
        </a:p>
      </dgm:t>
    </dgm:pt>
    <dgm:pt modelId="{B821B18D-3C59-4597-9453-6107979077E7}" type="parTrans" cxnId="{387564B3-E9A9-427E-9AEE-530D50AEEB94}">
      <dgm:prSet/>
      <dgm:spPr/>
      <dgm:t>
        <a:bodyPr/>
        <a:lstStyle/>
        <a:p>
          <a:endParaRPr lang="zh-CN" altLang="en-US" b="1"/>
        </a:p>
      </dgm:t>
    </dgm:pt>
    <dgm:pt modelId="{62E612F3-FC80-4DEC-B5E1-BD547811E3AC}" type="sibTrans" cxnId="{387564B3-E9A9-427E-9AEE-530D50AEEB94}">
      <dgm:prSet/>
      <dgm:spPr/>
      <dgm:t>
        <a:bodyPr/>
        <a:lstStyle/>
        <a:p>
          <a:endParaRPr lang="zh-CN" altLang="en-US" b="1"/>
        </a:p>
      </dgm:t>
    </dgm:pt>
    <dgm:pt modelId="{FD061626-B1F4-43B8-A8EE-A9DEFFFFA6AD}">
      <dgm:prSet/>
      <dgm:spPr/>
      <dgm:t>
        <a:bodyPr/>
        <a:lstStyle/>
        <a:p>
          <a:pPr rtl="0"/>
          <a:r>
            <a:rPr lang="zh-CN" b="1" dirty="0"/>
            <a:t>山崩、熔岩流或冰川阻塞河谷形成；</a:t>
          </a:r>
        </a:p>
      </dgm:t>
    </dgm:pt>
    <dgm:pt modelId="{6ADA7C1A-CE2F-432B-9F88-D38CB0A5EA59}" type="parTrans" cxnId="{3708CD51-BE34-4D0B-B1C6-D3A5BE192000}">
      <dgm:prSet/>
      <dgm:spPr/>
      <dgm:t>
        <a:bodyPr/>
        <a:lstStyle/>
        <a:p>
          <a:endParaRPr lang="zh-CN" altLang="en-US" b="1"/>
        </a:p>
      </dgm:t>
    </dgm:pt>
    <dgm:pt modelId="{CDFF4865-B85C-43B3-8C33-964DA70F6DDC}" type="sibTrans" cxnId="{3708CD51-BE34-4D0B-B1C6-D3A5BE192000}">
      <dgm:prSet/>
      <dgm:spPr/>
      <dgm:t>
        <a:bodyPr/>
        <a:lstStyle/>
        <a:p>
          <a:endParaRPr lang="zh-CN" altLang="en-US" b="1"/>
        </a:p>
      </dgm:t>
    </dgm:pt>
    <dgm:pt modelId="{6096D536-74B2-4858-B969-9E952DEDD63C}">
      <dgm:prSet/>
      <dgm:spPr/>
      <dgm:t>
        <a:bodyPr/>
        <a:lstStyle/>
        <a:p>
          <a:pPr rtl="0"/>
          <a:r>
            <a:rPr lang="zh-CN" b="1" dirty="0"/>
            <a:t>风蚀湖：</a:t>
          </a:r>
        </a:p>
      </dgm:t>
    </dgm:pt>
    <dgm:pt modelId="{4C8635F5-7959-475F-B94A-9E8B8DA881F5}" type="parTrans" cxnId="{F05BC82C-A88E-41A0-9431-0B2C7F243667}">
      <dgm:prSet/>
      <dgm:spPr/>
      <dgm:t>
        <a:bodyPr/>
        <a:lstStyle/>
        <a:p>
          <a:endParaRPr lang="zh-CN" altLang="en-US" b="1"/>
        </a:p>
      </dgm:t>
    </dgm:pt>
    <dgm:pt modelId="{76C1411E-7574-41CA-81A3-7B9E3E2D8AC0}" type="sibTrans" cxnId="{F05BC82C-A88E-41A0-9431-0B2C7F243667}">
      <dgm:prSet/>
      <dgm:spPr/>
      <dgm:t>
        <a:bodyPr/>
        <a:lstStyle/>
        <a:p>
          <a:endParaRPr lang="zh-CN" altLang="en-US" b="1"/>
        </a:p>
      </dgm:t>
    </dgm:pt>
    <dgm:pt modelId="{ECC2EA4E-1BE0-48DD-9084-BFB4DB338BB8}">
      <dgm:prSet/>
      <dgm:spPr/>
      <dgm:t>
        <a:bodyPr/>
        <a:lstStyle/>
        <a:p>
          <a:pPr rtl="0"/>
          <a:r>
            <a:rPr lang="zh-CN" b="1" dirty="0"/>
            <a:t>风蚀盆地积水形成；</a:t>
          </a:r>
        </a:p>
      </dgm:t>
    </dgm:pt>
    <dgm:pt modelId="{C3AD6E7A-EE22-4473-9AE0-400FE411A46A}" type="parTrans" cxnId="{B9EA4906-9FDD-426D-9692-B4DB90BA09FD}">
      <dgm:prSet/>
      <dgm:spPr/>
      <dgm:t>
        <a:bodyPr/>
        <a:lstStyle/>
        <a:p>
          <a:endParaRPr lang="zh-CN" altLang="en-US" b="1"/>
        </a:p>
      </dgm:t>
    </dgm:pt>
    <dgm:pt modelId="{52F7CC46-F973-4EEA-B790-37D43FCBD0AC}" type="sibTrans" cxnId="{B9EA4906-9FDD-426D-9692-B4DB90BA09FD}">
      <dgm:prSet/>
      <dgm:spPr/>
      <dgm:t>
        <a:bodyPr/>
        <a:lstStyle/>
        <a:p>
          <a:endParaRPr lang="zh-CN" altLang="en-US" b="1"/>
        </a:p>
      </dgm:t>
    </dgm:pt>
    <dgm:pt modelId="{5704CB93-A3EC-4F0C-A39C-02CB388C2AC0}">
      <dgm:prSet/>
      <dgm:spPr/>
      <dgm:t>
        <a:bodyPr/>
        <a:lstStyle/>
        <a:p>
          <a:pPr rtl="0"/>
          <a:r>
            <a:rPr lang="zh-CN" b="1" dirty="0"/>
            <a:t>岩溶湖：</a:t>
          </a:r>
        </a:p>
      </dgm:t>
    </dgm:pt>
    <dgm:pt modelId="{F781B082-C50D-4CC8-9CFD-12E0B342220C}" type="parTrans" cxnId="{568C3562-548E-4BF3-BF5D-2537159F1D15}">
      <dgm:prSet/>
      <dgm:spPr/>
      <dgm:t>
        <a:bodyPr/>
        <a:lstStyle/>
        <a:p>
          <a:endParaRPr lang="zh-CN" altLang="en-US" b="1"/>
        </a:p>
      </dgm:t>
    </dgm:pt>
    <dgm:pt modelId="{F3F2B2D6-B2BA-4222-B7F0-739E227D39AD}" type="sibTrans" cxnId="{568C3562-548E-4BF3-BF5D-2537159F1D15}">
      <dgm:prSet/>
      <dgm:spPr/>
      <dgm:t>
        <a:bodyPr/>
        <a:lstStyle/>
        <a:p>
          <a:endParaRPr lang="zh-CN" altLang="en-US" b="1"/>
        </a:p>
      </dgm:t>
    </dgm:pt>
    <dgm:pt modelId="{16DF0007-A284-41AE-A60C-556D3A7E917C}">
      <dgm:prSet/>
      <dgm:spPr/>
      <dgm:t>
        <a:bodyPr/>
        <a:lstStyle/>
        <a:p>
          <a:pPr rtl="0"/>
          <a:r>
            <a:rPr lang="zh-CN" b="1" dirty="0"/>
            <a:t>岩溶作用形成；</a:t>
          </a:r>
        </a:p>
      </dgm:t>
    </dgm:pt>
    <dgm:pt modelId="{0DAFD02E-898D-4C5A-88C4-C7E5BBC3D8B9}" type="parTrans" cxnId="{F707D513-D6A4-4475-8FCB-DCDB5939E765}">
      <dgm:prSet/>
      <dgm:spPr/>
      <dgm:t>
        <a:bodyPr/>
        <a:lstStyle/>
        <a:p>
          <a:endParaRPr lang="zh-CN" altLang="en-US" b="1"/>
        </a:p>
      </dgm:t>
    </dgm:pt>
    <dgm:pt modelId="{BFCB1461-ED2A-4408-91BE-78C744F908D2}" type="sibTrans" cxnId="{F707D513-D6A4-4475-8FCB-DCDB5939E765}">
      <dgm:prSet/>
      <dgm:spPr/>
      <dgm:t>
        <a:bodyPr/>
        <a:lstStyle/>
        <a:p>
          <a:endParaRPr lang="zh-CN" altLang="en-US" b="1"/>
        </a:p>
      </dgm:t>
    </dgm:pt>
    <dgm:pt modelId="{14014FCE-C080-4899-9217-29DE5080B0F6}" type="pres">
      <dgm:prSet presAssocID="{DB03C830-3AE5-4DD9-BBFF-0632ED28544C}" presName="linear" presStyleCnt="0">
        <dgm:presLayoutVars>
          <dgm:dir/>
          <dgm:animLvl val="lvl"/>
          <dgm:resizeHandles val="exact"/>
        </dgm:presLayoutVars>
      </dgm:prSet>
      <dgm:spPr/>
    </dgm:pt>
    <dgm:pt modelId="{C748726A-9DF0-4D36-A87A-0A1127A54E60}" type="pres">
      <dgm:prSet presAssocID="{49752177-0FE8-4CAF-AEE9-C7D46CFC8F37}" presName="parentLin" presStyleCnt="0"/>
      <dgm:spPr/>
    </dgm:pt>
    <dgm:pt modelId="{E75EE037-F163-443C-B4E5-E6265FA9FA1E}" type="pres">
      <dgm:prSet presAssocID="{49752177-0FE8-4CAF-AEE9-C7D46CFC8F37}" presName="parentLeftMargin" presStyleLbl="node1" presStyleIdx="0" presStyleCnt="3"/>
      <dgm:spPr/>
    </dgm:pt>
    <dgm:pt modelId="{1EE84088-40BD-4B99-BDD3-760CD6061001}" type="pres">
      <dgm:prSet presAssocID="{49752177-0FE8-4CAF-AEE9-C7D46CFC8F37}" presName="parentText" presStyleLbl="node1" presStyleIdx="0" presStyleCnt="3">
        <dgm:presLayoutVars>
          <dgm:chMax val="0"/>
          <dgm:bulletEnabled val="1"/>
        </dgm:presLayoutVars>
      </dgm:prSet>
      <dgm:spPr/>
    </dgm:pt>
    <dgm:pt modelId="{B867BC70-106C-4108-B28C-8A1BD59275FC}" type="pres">
      <dgm:prSet presAssocID="{49752177-0FE8-4CAF-AEE9-C7D46CFC8F37}" presName="negativeSpace" presStyleCnt="0"/>
      <dgm:spPr/>
    </dgm:pt>
    <dgm:pt modelId="{84F71A6A-828F-4BA3-9C8D-9507D2D8B352}" type="pres">
      <dgm:prSet presAssocID="{49752177-0FE8-4CAF-AEE9-C7D46CFC8F37}" presName="childText" presStyleLbl="conFgAcc1" presStyleIdx="0" presStyleCnt="3">
        <dgm:presLayoutVars>
          <dgm:bulletEnabled val="1"/>
        </dgm:presLayoutVars>
      </dgm:prSet>
      <dgm:spPr/>
    </dgm:pt>
    <dgm:pt modelId="{91F479EF-6716-4D11-8E07-54335AF0A410}" type="pres">
      <dgm:prSet presAssocID="{62E612F3-FC80-4DEC-B5E1-BD547811E3AC}" presName="spaceBetweenRectangles" presStyleCnt="0"/>
      <dgm:spPr/>
    </dgm:pt>
    <dgm:pt modelId="{6839D08D-99D3-4E05-8E2F-866768C12104}" type="pres">
      <dgm:prSet presAssocID="{6096D536-74B2-4858-B969-9E952DEDD63C}" presName="parentLin" presStyleCnt="0"/>
      <dgm:spPr/>
    </dgm:pt>
    <dgm:pt modelId="{F615E3B2-80E9-4FEC-A42B-1FA8612B0E24}" type="pres">
      <dgm:prSet presAssocID="{6096D536-74B2-4858-B969-9E952DEDD63C}" presName="parentLeftMargin" presStyleLbl="node1" presStyleIdx="0" presStyleCnt="3"/>
      <dgm:spPr/>
    </dgm:pt>
    <dgm:pt modelId="{EF6148BA-4891-4A21-848F-8DF5548E8A05}" type="pres">
      <dgm:prSet presAssocID="{6096D536-74B2-4858-B969-9E952DEDD63C}" presName="parentText" presStyleLbl="node1" presStyleIdx="1" presStyleCnt="3">
        <dgm:presLayoutVars>
          <dgm:chMax val="0"/>
          <dgm:bulletEnabled val="1"/>
        </dgm:presLayoutVars>
      </dgm:prSet>
      <dgm:spPr/>
    </dgm:pt>
    <dgm:pt modelId="{CFE9A98F-1929-455F-A1FC-F85ECBE24671}" type="pres">
      <dgm:prSet presAssocID="{6096D536-74B2-4858-B969-9E952DEDD63C}" presName="negativeSpace" presStyleCnt="0"/>
      <dgm:spPr/>
    </dgm:pt>
    <dgm:pt modelId="{5CAFBB37-8CAB-4A5B-AB5D-D7B79C59FB58}" type="pres">
      <dgm:prSet presAssocID="{6096D536-74B2-4858-B969-9E952DEDD63C}" presName="childText" presStyleLbl="conFgAcc1" presStyleIdx="1" presStyleCnt="3">
        <dgm:presLayoutVars>
          <dgm:bulletEnabled val="1"/>
        </dgm:presLayoutVars>
      </dgm:prSet>
      <dgm:spPr/>
    </dgm:pt>
    <dgm:pt modelId="{30E7DD33-6BFB-4E19-AC76-D4C2CA5AEB38}" type="pres">
      <dgm:prSet presAssocID="{76C1411E-7574-41CA-81A3-7B9E3E2D8AC0}" presName="spaceBetweenRectangles" presStyleCnt="0"/>
      <dgm:spPr/>
    </dgm:pt>
    <dgm:pt modelId="{05F6CE10-105C-4A9C-A3A5-1A1C52ED686E}" type="pres">
      <dgm:prSet presAssocID="{5704CB93-A3EC-4F0C-A39C-02CB388C2AC0}" presName="parentLin" presStyleCnt="0"/>
      <dgm:spPr/>
    </dgm:pt>
    <dgm:pt modelId="{0141ADF9-F50E-4439-897D-A0A6571DBC90}" type="pres">
      <dgm:prSet presAssocID="{5704CB93-A3EC-4F0C-A39C-02CB388C2AC0}" presName="parentLeftMargin" presStyleLbl="node1" presStyleIdx="1" presStyleCnt="3"/>
      <dgm:spPr/>
    </dgm:pt>
    <dgm:pt modelId="{661DE582-2022-40F2-AD5E-4A91D47852C2}" type="pres">
      <dgm:prSet presAssocID="{5704CB93-A3EC-4F0C-A39C-02CB388C2AC0}" presName="parentText" presStyleLbl="node1" presStyleIdx="2" presStyleCnt="3">
        <dgm:presLayoutVars>
          <dgm:chMax val="0"/>
          <dgm:bulletEnabled val="1"/>
        </dgm:presLayoutVars>
      </dgm:prSet>
      <dgm:spPr/>
    </dgm:pt>
    <dgm:pt modelId="{6B4B7A0C-F636-4AB6-A2D9-24DDA662F4E7}" type="pres">
      <dgm:prSet presAssocID="{5704CB93-A3EC-4F0C-A39C-02CB388C2AC0}" presName="negativeSpace" presStyleCnt="0"/>
      <dgm:spPr/>
    </dgm:pt>
    <dgm:pt modelId="{3CC5CE76-DD01-4590-9BC7-5D8356666733}" type="pres">
      <dgm:prSet presAssocID="{5704CB93-A3EC-4F0C-A39C-02CB388C2AC0}" presName="childText" presStyleLbl="conFgAcc1" presStyleIdx="2" presStyleCnt="3">
        <dgm:presLayoutVars>
          <dgm:bulletEnabled val="1"/>
        </dgm:presLayoutVars>
      </dgm:prSet>
      <dgm:spPr/>
    </dgm:pt>
  </dgm:ptLst>
  <dgm:cxnLst>
    <dgm:cxn modelId="{B9EA4906-9FDD-426D-9692-B4DB90BA09FD}" srcId="{6096D536-74B2-4858-B969-9E952DEDD63C}" destId="{ECC2EA4E-1BE0-48DD-9084-BFB4DB338BB8}" srcOrd="0" destOrd="0" parTransId="{C3AD6E7A-EE22-4473-9AE0-400FE411A46A}" sibTransId="{52F7CC46-F973-4EEA-B790-37D43FCBD0AC}"/>
    <dgm:cxn modelId="{F707D513-D6A4-4475-8FCB-DCDB5939E765}" srcId="{5704CB93-A3EC-4F0C-A39C-02CB388C2AC0}" destId="{16DF0007-A284-41AE-A60C-556D3A7E917C}" srcOrd="0" destOrd="0" parTransId="{0DAFD02E-898D-4C5A-88C4-C7E5BBC3D8B9}" sibTransId="{BFCB1461-ED2A-4408-91BE-78C744F908D2}"/>
    <dgm:cxn modelId="{F05BC82C-A88E-41A0-9431-0B2C7F243667}" srcId="{DB03C830-3AE5-4DD9-BBFF-0632ED28544C}" destId="{6096D536-74B2-4858-B969-9E952DEDD63C}" srcOrd="1" destOrd="0" parTransId="{4C8635F5-7959-475F-B94A-9E8B8DA881F5}" sibTransId="{76C1411E-7574-41CA-81A3-7B9E3E2D8AC0}"/>
    <dgm:cxn modelId="{63455A3B-9633-4091-B6BD-FF236F050ABC}" type="presOf" srcId="{5704CB93-A3EC-4F0C-A39C-02CB388C2AC0}" destId="{661DE582-2022-40F2-AD5E-4A91D47852C2}" srcOrd="1" destOrd="0" presId="urn:microsoft.com/office/officeart/2005/8/layout/list1"/>
    <dgm:cxn modelId="{568C3562-548E-4BF3-BF5D-2537159F1D15}" srcId="{DB03C830-3AE5-4DD9-BBFF-0632ED28544C}" destId="{5704CB93-A3EC-4F0C-A39C-02CB388C2AC0}" srcOrd="2" destOrd="0" parTransId="{F781B082-C50D-4CC8-9CFD-12E0B342220C}" sibTransId="{F3F2B2D6-B2BA-4222-B7F0-739E227D39AD}"/>
    <dgm:cxn modelId="{C382C345-7121-42AE-81A3-D662CE4021C2}" type="presOf" srcId="{ECC2EA4E-1BE0-48DD-9084-BFB4DB338BB8}" destId="{5CAFBB37-8CAB-4A5B-AB5D-D7B79C59FB58}" srcOrd="0" destOrd="0" presId="urn:microsoft.com/office/officeart/2005/8/layout/list1"/>
    <dgm:cxn modelId="{F5EB7F50-B657-4B2D-AEFF-EA5B6179AA43}" type="presOf" srcId="{FD061626-B1F4-43B8-A8EE-A9DEFFFFA6AD}" destId="{84F71A6A-828F-4BA3-9C8D-9507D2D8B352}" srcOrd="0" destOrd="0" presId="urn:microsoft.com/office/officeart/2005/8/layout/list1"/>
    <dgm:cxn modelId="{3708CD51-BE34-4D0B-B1C6-D3A5BE192000}" srcId="{49752177-0FE8-4CAF-AEE9-C7D46CFC8F37}" destId="{FD061626-B1F4-43B8-A8EE-A9DEFFFFA6AD}" srcOrd="0" destOrd="0" parTransId="{6ADA7C1A-CE2F-432B-9F88-D38CB0A5EA59}" sibTransId="{CDFF4865-B85C-43B3-8C33-964DA70F6DDC}"/>
    <dgm:cxn modelId="{C5991153-AF25-4FE4-AFF8-5C44522FCD1D}" type="presOf" srcId="{6096D536-74B2-4858-B969-9E952DEDD63C}" destId="{EF6148BA-4891-4A21-848F-8DF5548E8A05}" srcOrd="1" destOrd="0" presId="urn:microsoft.com/office/officeart/2005/8/layout/list1"/>
    <dgm:cxn modelId="{AC88449E-E30F-40E6-AD7E-F79B2116F486}" type="presOf" srcId="{16DF0007-A284-41AE-A60C-556D3A7E917C}" destId="{3CC5CE76-DD01-4590-9BC7-5D8356666733}" srcOrd="0" destOrd="0" presId="urn:microsoft.com/office/officeart/2005/8/layout/list1"/>
    <dgm:cxn modelId="{2850D6AB-E4B8-4FDE-83DF-E69DA1BD0589}" type="presOf" srcId="{DB03C830-3AE5-4DD9-BBFF-0632ED28544C}" destId="{14014FCE-C080-4899-9217-29DE5080B0F6}" srcOrd="0" destOrd="0" presId="urn:microsoft.com/office/officeart/2005/8/layout/list1"/>
    <dgm:cxn modelId="{387564B3-E9A9-427E-9AEE-530D50AEEB94}" srcId="{DB03C830-3AE5-4DD9-BBFF-0632ED28544C}" destId="{49752177-0FE8-4CAF-AEE9-C7D46CFC8F37}" srcOrd="0" destOrd="0" parTransId="{B821B18D-3C59-4597-9453-6107979077E7}" sibTransId="{62E612F3-FC80-4DEC-B5E1-BD547811E3AC}"/>
    <dgm:cxn modelId="{34A8F6C9-65CF-4CB1-8C3E-3BBB5004F103}" type="presOf" srcId="{6096D536-74B2-4858-B969-9E952DEDD63C}" destId="{F615E3B2-80E9-4FEC-A42B-1FA8612B0E24}" srcOrd="0" destOrd="0" presId="urn:microsoft.com/office/officeart/2005/8/layout/list1"/>
    <dgm:cxn modelId="{5540C8D7-8673-4718-AD1D-00273545945F}" type="presOf" srcId="{49752177-0FE8-4CAF-AEE9-C7D46CFC8F37}" destId="{E75EE037-F163-443C-B4E5-E6265FA9FA1E}" srcOrd="0" destOrd="0" presId="urn:microsoft.com/office/officeart/2005/8/layout/list1"/>
    <dgm:cxn modelId="{A831B2EF-236D-4868-B49B-991C7A4EBE52}" type="presOf" srcId="{5704CB93-A3EC-4F0C-A39C-02CB388C2AC0}" destId="{0141ADF9-F50E-4439-897D-A0A6571DBC90}" srcOrd="0" destOrd="0" presId="urn:microsoft.com/office/officeart/2005/8/layout/list1"/>
    <dgm:cxn modelId="{5D2DD3FE-7C55-49AC-8F6D-54F93DD6AE78}" type="presOf" srcId="{49752177-0FE8-4CAF-AEE9-C7D46CFC8F37}" destId="{1EE84088-40BD-4B99-BDD3-760CD6061001}" srcOrd="1" destOrd="0" presId="urn:microsoft.com/office/officeart/2005/8/layout/list1"/>
    <dgm:cxn modelId="{32A4A609-131B-4417-90CE-9D097A9F6EF5}" type="presParOf" srcId="{14014FCE-C080-4899-9217-29DE5080B0F6}" destId="{C748726A-9DF0-4D36-A87A-0A1127A54E60}" srcOrd="0" destOrd="0" presId="urn:microsoft.com/office/officeart/2005/8/layout/list1"/>
    <dgm:cxn modelId="{E250F975-38E6-4843-9038-BFD77831653D}" type="presParOf" srcId="{C748726A-9DF0-4D36-A87A-0A1127A54E60}" destId="{E75EE037-F163-443C-B4E5-E6265FA9FA1E}" srcOrd="0" destOrd="0" presId="urn:microsoft.com/office/officeart/2005/8/layout/list1"/>
    <dgm:cxn modelId="{2D70C81D-11AE-4463-85C0-E8A2D7D37C66}" type="presParOf" srcId="{C748726A-9DF0-4D36-A87A-0A1127A54E60}" destId="{1EE84088-40BD-4B99-BDD3-760CD6061001}" srcOrd="1" destOrd="0" presId="urn:microsoft.com/office/officeart/2005/8/layout/list1"/>
    <dgm:cxn modelId="{8CFE131B-0C2E-491B-9691-E98512FCBA24}" type="presParOf" srcId="{14014FCE-C080-4899-9217-29DE5080B0F6}" destId="{B867BC70-106C-4108-B28C-8A1BD59275FC}" srcOrd="1" destOrd="0" presId="urn:microsoft.com/office/officeart/2005/8/layout/list1"/>
    <dgm:cxn modelId="{3758433B-723D-4EEC-9BA9-DE5CF6EF13AD}" type="presParOf" srcId="{14014FCE-C080-4899-9217-29DE5080B0F6}" destId="{84F71A6A-828F-4BA3-9C8D-9507D2D8B352}" srcOrd="2" destOrd="0" presId="urn:microsoft.com/office/officeart/2005/8/layout/list1"/>
    <dgm:cxn modelId="{69AB5CED-8981-4038-8C71-08822D78D54C}" type="presParOf" srcId="{14014FCE-C080-4899-9217-29DE5080B0F6}" destId="{91F479EF-6716-4D11-8E07-54335AF0A410}" srcOrd="3" destOrd="0" presId="urn:microsoft.com/office/officeart/2005/8/layout/list1"/>
    <dgm:cxn modelId="{086366AC-9F52-4D91-B00C-DCDBC1337090}" type="presParOf" srcId="{14014FCE-C080-4899-9217-29DE5080B0F6}" destId="{6839D08D-99D3-4E05-8E2F-866768C12104}" srcOrd="4" destOrd="0" presId="urn:microsoft.com/office/officeart/2005/8/layout/list1"/>
    <dgm:cxn modelId="{F189A6FE-5B64-474B-AFCD-2D9C73F6C610}" type="presParOf" srcId="{6839D08D-99D3-4E05-8E2F-866768C12104}" destId="{F615E3B2-80E9-4FEC-A42B-1FA8612B0E24}" srcOrd="0" destOrd="0" presId="urn:microsoft.com/office/officeart/2005/8/layout/list1"/>
    <dgm:cxn modelId="{09BB37CA-1DB7-4C57-A513-CE377A0097A0}" type="presParOf" srcId="{6839D08D-99D3-4E05-8E2F-866768C12104}" destId="{EF6148BA-4891-4A21-848F-8DF5548E8A05}" srcOrd="1" destOrd="0" presId="urn:microsoft.com/office/officeart/2005/8/layout/list1"/>
    <dgm:cxn modelId="{E4BCB323-2FC5-4E83-83E3-1F40D18291EF}" type="presParOf" srcId="{14014FCE-C080-4899-9217-29DE5080B0F6}" destId="{CFE9A98F-1929-455F-A1FC-F85ECBE24671}" srcOrd="5" destOrd="0" presId="urn:microsoft.com/office/officeart/2005/8/layout/list1"/>
    <dgm:cxn modelId="{59B590E1-0891-478C-B792-AFC2CB41DD6A}" type="presParOf" srcId="{14014FCE-C080-4899-9217-29DE5080B0F6}" destId="{5CAFBB37-8CAB-4A5B-AB5D-D7B79C59FB58}" srcOrd="6" destOrd="0" presId="urn:microsoft.com/office/officeart/2005/8/layout/list1"/>
    <dgm:cxn modelId="{23C90F03-425D-4646-B476-47C477005792}" type="presParOf" srcId="{14014FCE-C080-4899-9217-29DE5080B0F6}" destId="{30E7DD33-6BFB-4E19-AC76-D4C2CA5AEB38}" srcOrd="7" destOrd="0" presId="urn:microsoft.com/office/officeart/2005/8/layout/list1"/>
    <dgm:cxn modelId="{723E6E1F-8E5E-4A4A-8952-69E49C439619}" type="presParOf" srcId="{14014FCE-C080-4899-9217-29DE5080B0F6}" destId="{05F6CE10-105C-4A9C-A3A5-1A1C52ED686E}" srcOrd="8" destOrd="0" presId="urn:microsoft.com/office/officeart/2005/8/layout/list1"/>
    <dgm:cxn modelId="{5F903D52-3E22-4952-821F-C45F9A3599BB}" type="presParOf" srcId="{05F6CE10-105C-4A9C-A3A5-1A1C52ED686E}" destId="{0141ADF9-F50E-4439-897D-A0A6571DBC90}" srcOrd="0" destOrd="0" presId="urn:microsoft.com/office/officeart/2005/8/layout/list1"/>
    <dgm:cxn modelId="{CC60278F-1499-4D4D-803E-95C09B5B898B}" type="presParOf" srcId="{05F6CE10-105C-4A9C-A3A5-1A1C52ED686E}" destId="{661DE582-2022-40F2-AD5E-4A91D47852C2}" srcOrd="1" destOrd="0" presId="urn:microsoft.com/office/officeart/2005/8/layout/list1"/>
    <dgm:cxn modelId="{861BB470-9837-40CE-8D17-742681E42DC6}" type="presParOf" srcId="{14014FCE-C080-4899-9217-29DE5080B0F6}" destId="{6B4B7A0C-F636-4AB6-A2D9-24DDA662F4E7}" srcOrd="9" destOrd="0" presId="urn:microsoft.com/office/officeart/2005/8/layout/list1"/>
    <dgm:cxn modelId="{54D38383-88EC-4ED8-909B-A2F29612BC6B}" type="presParOf" srcId="{14014FCE-C080-4899-9217-29DE5080B0F6}" destId="{3CC5CE76-DD01-4590-9BC7-5D8356666733}"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EB47A74-2838-41FA-BFCD-FBFE32A99CB1}" type="doc">
      <dgm:prSet loTypeId="urn:microsoft.com/office/officeart/2005/8/layout/vList2" loCatId="list" qsTypeId="urn:microsoft.com/office/officeart/2005/8/quickstyle/simple1" qsCatId="simple" csTypeId="urn:microsoft.com/office/officeart/2005/8/colors/accent0_3" csCatId="mainScheme" phldr="1"/>
      <dgm:spPr/>
      <dgm:t>
        <a:bodyPr/>
        <a:lstStyle/>
        <a:p>
          <a:endParaRPr lang="zh-CN" altLang="en-US"/>
        </a:p>
      </dgm:t>
    </dgm:pt>
    <dgm:pt modelId="{1E4C0CA0-43DB-42DA-A49D-BB82E3840E4F}">
      <dgm:prSet/>
      <dgm:spPr/>
      <dgm:t>
        <a:bodyPr/>
        <a:lstStyle/>
        <a:p>
          <a:pPr rtl="0"/>
          <a:r>
            <a:rPr lang="zh-CN" b="1" dirty="0"/>
            <a:t>定义：对于任意选择的区域（或水体），在任意时段内</a:t>
          </a:r>
          <a:r>
            <a:rPr lang="en-US" altLang="zh-CN" b="1" dirty="0"/>
            <a:t>:</a:t>
          </a:r>
          <a:endParaRPr lang="zh-CN" dirty="0"/>
        </a:p>
      </dgm:t>
    </dgm:pt>
    <dgm:pt modelId="{42F2E79D-897A-4B54-9474-A5E785929BE5}" type="parTrans" cxnId="{3E601878-E7CA-40FC-9080-3883CB783542}">
      <dgm:prSet/>
      <dgm:spPr/>
      <dgm:t>
        <a:bodyPr/>
        <a:lstStyle/>
        <a:p>
          <a:endParaRPr lang="zh-CN" altLang="en-US"/>
        </a:p>
      </dgm:t>
    </dgm:pt>
    <dgm:pt modelId="{377B0793-1588-4E57-BCA9-2AD17DD6E699}" type="sibTrans" cxnId="{3E601878-E7CA-40FC-9080-3883CB783542}">
      <dgm:prSet/>
      <dgm:spPr/>
      <dgm:t>
        <a:bodyPr/>
        <a:lstStyle/>
        <a:p>
          <a:endParaRPr lang="zh-CN" altLang="en-US"/>
        </a:p>
      </dgm:t>
    </dgm:pt>
    <dgm:pt modelId="{497ECC34-B0FD-45FE-A2B0-31731C63D7AA}">
      <dgm:prSet/>
      <dgm:spPr/>
      <dgm:t>
        <a:bodyPr/>
        <a:lstStyle/>
        <a:p>
          <a:pPr rtl="0"/>
          <a:r>
            <a:rPr lang="zh-CN" b="1" dirty="0"/>
            <a:t>水量平衡的三个重要环节：</a:t>
          </a:r>
          <a:endParaRPr lang="zh-CN" dirty="0"/>
        </a:p>
      </dgm:t>
    </dgm:pt>
    <dgm:pt modelId="{2E4CBBE8-10A7-4B4B-BD6F-79DE81346C1F}" type="parTrans" cxnId="{2FE4B804-E512-49DB-89C2-ED3111079B06}">
      <dgm:prSet/>
      <dgm:spPr/>
      <dgm:t>
        <a:bodyPr/>
        <a:lstStyle/>
        <a:p>
          <a:endParaRPr lang="zh-CN" altLang="en-US"/>
        </a:p>
      </dgm:t>
    </dgm:pt>
    <dgm:pt modelId="{E0906310-B73A-484B-B88C-9E45F0BB1978}" type="sibTrans" cxnId="{2FE4B804-E512-49DB-89C2-ED3111079B06}">
      <dgm:prSet/>
      <dgm:spPr/>
      <dgm:t>
        <a:bodyPr/>
        <a:lstStyle/>
        <a:p>
          <a:endParaRPr lang="zh-CN" altLang="en-US"/>
        </a:p>
      </dgm:t>
    </dgm:pt>
    <dgm:pt modelId="{DAA8058A-B7C9-4EE5-8B33-50757013EA1C}">
      <dgm:prSet/>
      <dgm:spPr/>
      <dgm:t>
        <a:bodyPr/>
        <a:lstStyle/>
        <a:p>
          <a:pPr rtl="0"/>
          <a:r>
            <a:rPr lang="zh-CN" b="1" dirty="0"/>
            <a:t>降水量</a:t>
          </a:r>
          <a:endParaRPr lang="zh-CN" dirty="0"/>
        </a:p>
      </dgm:t>
    </dgm:pt>
    <dgm:pt modelId="{4FBAD2BC-6F28-4391-909C-0430220CD4E4}" type="parTrans" cxnId="{39963781-0754-47D5-9778-EDA5AF60CBB2}">
      <dgm:prSet/>
      <dgm:spPr/>
      <dgm:t>
        <a:bodyPr/>
        <a:lstStyle/>
        <a:p>
          <a:endParaRPr lang="zh-CN" altLang="en-US"/>
        </a:p>
      </dgm:t>
    </dgm:pt>
    <dgm:pt modelId="{FDC9F4B8-38A7-4170-B2F5-EE80D4927FB7}" type="sibTrans" cxnId="{39963781-0754-47D5-9778-EDA5AF60CBB2}">
      <dgm:prSet/>
      <dgm:spPr/>
      <dgm:t>
        <a:bodyPr/>
        <a:lstStyle/>
        <a:p>
          <a:endParaRPr lang="zh-CN" altLang="en-US"/>
        </a:p>
      </dgm:t>
    </dgm:pt>
    <dgm:pt modelId="{18677B0D-EE94-4B28-945E-DC1A64E80F16}">
      <dgm:prSet/>
      <dgm:spPr/>
      <dgm:t>
        <a:bodyPr/>
        <a:lstStyle/>
        <a:p>
          <a:pPr rtl="0"/>
          <a:r>
            <a:rPr lang="zh-CN" b="1" dirty="0"/>
            <a:t>蒸发量</a:t>
          </a:r>
          <a:endParaRPr lang="zh-CN" dirty="0"/>
        </a:p>
      </dgm:t>
    </dgm:pt>
    <dgm:pt modelId="{9E876B34-1A7E-4DAF-A0E5-7DE8EC0D1882}" type="parTrans" cxnId="{21D0383A-0067-4294-ACCC-D294BC931925}">
      <dgm:prSet/>
      <dgm:spPr/>
      <dgm:t>
        <a:bodyPr/>
        <a:lstStyle/>
        <a:p>
          <a:endParaRPr lang="zh-CN" altLang="en-US"/>
        </a:p>
      </dgm:t>
    </dgm:pt>
    <dgm:pt modelId="{4628E018-8E21-4B61-8D71-937C05043A44}" type="sibTrans" cxnId="{21D0383A-0067-4294-ACCC-D294BC931925}">
      <dgm:prSet/>
      <dgm:spPr/>
      <dgm:t>
        <a:bodyPr/>
        <a:lstStyle/>
        <a:p>
          <a:endParaRPr lang="zh-CN" altLang="en-US"/>
        </a:p>
      </dgm:t>
    </dgm:pt>
    <dgm:pt modelId="{D346229C-118D-42DE-9D24-F6F7969B24E6}">
      <dgm:prSet/>
      <dgm:spPr/>
      <dgm:t>
        <a:bodyPr/>
        <a:lstStyle/>
        <a:p>
          <a:pPr rtl="0"/>
          <a:r>
            <a:rPr lang="zh-CN" b="1" dirty="0"/>
            <a:t>径流量</a:t>
          </a:r>
        </a:p>
      </dgm:t>
    </dgm:pt>
    <dgm:pt modelId="{20F8BF1A-8B84-4843-9E78-454B7A56B5B7}" type="parTrans" cxnId="{508A61E6-4E25-4746-A012-D194C5B01259}">
      <dgm:prSet/>
      <dgm:spPr/>
      <dgm:t>
        <a:bodyPr/>
        <a:lstStyle/>
        <a:p>
          <a:endParaRPr lang="zh-CN" altLang="en-US"/>
        </a:p>
      </dgm:t>
    </dgm:pt>
    <dgm:pt modelId="{EF79B7DB-AE07-4F02-9F0B-84F60DF6883B}" type="sibTrans" cxnId="{508A61E6-4E25-4746-A012-D194C5B01259}">
      <dgm:prSet/>
      <dgm:spPr/>
      <dgm:t>
        <a:bodyPr/>
        <a:lstStyle/>
        <a:p>
          <a:endParaRPr lang="zh-CN" altLang="en-US"/>
        </a:p>
      </dgm:t>
    </dgm:pt>
    <dgm:pt modelId="{884068C8-DA8E-49FA-8836-9A670E9AFFAF}">
      <dgm:prSet custT="1"/>
      <dgm:spPr/>
      <dgm:t>
        <a:bodyPr/>
        <a:lstStyle/>
        <a:p>
          <a:pPr rtl="0"/>
          <a:r>
            <a:rPr lang="zh-CN" sz="2800" b="1" dirty="0"/>
            <a:t>蓄水量变化值</a:t>
          </a:r>
          <a:r>
            <a:rPr lang="en-US" altLang="zh-CN" sz="2800" b="1" dirty="0"/>
            <a:t>=</a:t>
          </a:r>
          <a:r>
            <a:rPr lang="zh-CN" sz="2800" b="1" dirty="0"/>
            <a:t>收入水量</a:t>
          </a:r>
          <a:r>
            <a:rPr lang="en-US" altLang="zh-CN" sz="2800" b="1" dirty="0"/>
            <a:t>-</a:t>
          </a:r>
          <a:r>
            <a:rPr lang="zh-CN" sz="2800" b="1" dirty="0"/>
            <a:t>支出水量</a:t>
          </a:r>
          <a:endParaRPr lang="zh-CN" sz="2800" dirty="0"/>
        </a:p>
      </dgm:t>
    </dgm:pt>
    <dgm:pt modelId="{D1500AE8-D47F-4204-B1EA-A6AE317757F0}" type="parTrans" cxnId="{13C62532-1AB2-455E-92A7-098CFBB1DC2F}">
      <dgm:prSet/>
      <dgm:spPr/>
      <dgm:t>
        <a:bodyPr/>
        <a:lstStyle/>
        <a:p>
          <a:endParaRPr lang="zh-CN" altLang="en-US"/>
        </a:p>
      </dgm:t>
    </dgm:pt>
    <dgm:pt modelId="{FCC327F3-8C56-48CB-BC33-512F9F10FC49}" type="sibTrans" cxnId="{13C62532-1AB2-455E-92A7-098CFBB1DC2F}">
      <dgm:prSet/>
      <dgm:spPr/>
      <dgm:t>
        <a:bodyPr/>
        <a:lstStyle/>
        <a:p>
          <a:endParaRPr lang="zh-CN" altLang="en-US"/>
        </a:p>
      </dgm:t>
    </dgm:pt>
    <dgm:pt modelId="{28CC61FB-08B7-4A76-B1B8-1732BC24E4C0}" type="pres">
      <dgm:prSet presAssocID="{4EB47A74-2838-41FA-BFCD-FBFE32A99CB1}" presName="linear" presStyleCnt="0">
        <dgm:presLayoutVars>
          <dgm:animLvl val="lvl"/>
          <dgm:resizeHandles val="exact"/>
        </dgm:presLayoutVars>
      </dgm:prSet>
      <dgm:spPr/>
    </dgm:pt>
    <dgm:pt modelId="{9ACF5578-A176-499E-8E45-8D0349E1A46A}" type="pres">
      <dgm:prSet presAssocID="{1E4C0CA0-43DB-42DA-A49D-BB82E3840E4F}" presName="parentText" presStyleLbl="node1" presStyleIdx="0" presStyleCnt="2">
        <dgm:presLayoutVars>
          <dgm:chMax val="0"/>
          <dgm:bulletEnabled val="1"/>
        </dgm:presLayoutVars>
      </dgm:prSet>
      <dgm:spPr/>
    </dgm:pt>
    <dgm:pt modelId="{AF8F5F98-E699-4994-A2FB-FA3CFBD31DE0}" type="pres">
      <dgm:prSet presAssocID="{1E4C0CA0-43DB-42DA-A49D-BB82E3840E4F}" presName="childText" presStyleLbl="revTx" presStyleIdx="0" presStyleCnt="2">
        <dgm:presLayoutVars>
          <dgm:bulletEnabled val="1"/>
        </dgm:presLayoutVars>
      </dgm:prSet>
      <dgm:spPr/>
    </dgm:pt>
    <dgm:pt modelId="{B90EB04C-1CD4-4746-890E-255C6D4014E5}" type="pres">
      <dgm:prSet presAssocID="{497ECC34-B0FD-45FE-A2B0-31731C63D7AA}" presName="parentText" presStyleLbl="node1" presStyleIdx="1" presStyleCnt="2" custScaleY="65380" custLinFactNeighborY="997">
        <dgm:presLayoutVars>
          <dgm:chMax val="0"/>
          <dgm:bulletEnabled val="1"/>
        </dgm:presLayoutVars>
      </dgm:prSet>
      <dgm:spPr/>
    </dgm:pt>
    <dgm:pt modelId="{FB24A4FF-6C3A-404F-A405-1BCD6AC7CC05}" type="pres">
      <dgm:prSet presAssocID="{497ECC34-B0FD-45FE-A2B0-31731C63D7AA}" presName="childText" presStyleLbl="revTx" presStyleIdx="1" presStyleCnt="2" custLinFactNeighborY="8891">
        <dgm:presLayoutVars>
          <dgm:bulletEnabled val="1"/>
        </dgm:presLayoutVars>
      </dgm:prSet>
      <dgm:spPr/>
    </dgm:pt>
  </dgm:ptLst>
  <dgm:cxnLst>
    <dgm:cxn modelId="{2FE4B804-E512-49DB-89C2-ED3111079B06}" srcId="{4EB47A74-2838-41FA-BFCD-FBFE32A99CB1}" destId="{497ECC34-B0FD-45FE-A2B0-31731C63D7AA}" srcOrd="1" destOrd="0" parTransId="{2E4CBBE8-10A7-4B4B-BD6F-79DE81346C1F}" sibTransId="{E0906310-B73A-484B-B88C-9E45F0BB1978}"/>
    <dgm:cxn modelId="{AA6DB70A-1D23-4754-B460-CFD3193B6DBD}" type="presOf" srcId="{DAA8058A-B7C9-4EE5-8B33-50757013EA1C}" destId="{FB24A4FF-6C3A-404F-A405-1BCD6AC7CC05}" srcOrd="0" destOrd="0" presId="urn:microsoft.com/office/officeart/2005/8/layout/vList2"/>
    <dgm:cxn modelId="{E12EE316-0255-4639-9529-2511D7BEDD55}" type="presOf" srcId="{1E4C0CA0-43DB-42DA-A49D-BB82E3840E4F}" destId="{9ACF5578-A176-499E-8E45-8D0349E1A46A}" srcOrd="0" destOrd="0" presId="urn:microsoft.com/office/officeart/2005/8/layout/vList2"/>
    <dgm:cxn modelId="{13C62532-1AB2-455E-92A7-098CFBB1DC2F}" srcId="{1E4C0CA0-43DB-42DA-A49D-BB82E3840E4F}" destId="{884068C8-DA8E-49FA-8836-9A670E9AFFAF}" srcOrd="0" destOrd="0" parTransId="{D1500AE8-D47F-4204-B1EA-A6AE317757F0}" sibTransId="{FCC327F3-8C56-48CB-BC33-512F9F10FC49}"/>
    <dgm:cxn modelId="{21D0383A-0067-4294-ACCC-D294BC931925}" srcId="{497ECC34-B0FD-45FE-A2B0-31731C63D7AA}" destId="{18677B0D-EE94-4B28-945E-DC1A64E80F16}" srcOrd="1" destOrd="0" parTransId="{9E876B34-1A7E-4DAF-A0E5-7DE8EC0D1882}" sibTransId="{4628E018-8E21-4B61-8D71-937C05043A44}"/>
    <dgm:cxn modelId="{6EA30D3D-2AB8-464B-8897-D52F7C51DFDC}" type="presOf" srcId="{D346229C-118D-42DE-9D24-F6F7969B24E6}" destId="{FB24A4FF-6C3A-404F-A405-1BCD6AC7CC05}" srcOrd="0" destOrd="2" presId="urn:microsoft.com/office/officeart/2005/8/layout/vList2"/>
    <dgm:cxn modelId="{D918C046-F7D3-4010-AF32-0651A2E746D4}" type="presOf" srcId="{497ECC34-B0FD-45FE-A2B0-31731C63D7AA}" destId="{B90EB04C-1CD4-4746-890E-255C6D4014E5}" srcOrd="0" destOrd="0" presId="urn:microsoft.com/office/officeart/2005/8/layout/vList2"/>
    <dgm:cxn modelId="{3E601878-E7CA-40FC-9080-3883CB783542}" srcId="{4EB47A74-2838-41FA-BFCD-FBFE32A99CB1}" destId="{1E4C0CA0-43DB-42DA-A49D-BB82E3840E4F}" srcOrd="0" destOrd="0" parTransId="{42F2E79D-897A-4B54-9474-A5E785929BE5}" sibTransId="{377B0793-1588-4E57-BCA9-2AD17DD6E699}"/>
    <dgm:cxn modelId="{39963781-0754-47D5-9778-EDA5AF60CBB2}" srcId="{497ECC34-B0FD-45FE-A2B0-31731C63D7AA}" destId="{DAA8058A-B7C9-4EE5-8B33-50757013EA1C}" srcOrd="0" destOrd="0" parTransId="{4FBAD2BC-6F28-4391-909C-0430220CD4E4}" sibTransId="{FDC9F4B8-38A7-4170-B2F5-EE80D4927FB7}"/>
    <dgm:cxn modelId="{F39B10E4-047A-4875-BD03-7927168F853F}" type="presOf" srcId="{18677B0D-EE94-4B28-945E-DC1A64E80F16}" destId="{FB24A4FF-6C3A-404F-A405-1BCD6AC7CC05}" srcOrd="0" destOrd="1" presId="urn:microsoft.com/office/officeart/2005/8/layout/vList2"/>
    <dgm:cxn modelId="{508A61E6-4E25-4746-A012-D194C5B01259}" srcId="{497ECC34-B0FD-45FE-A2B0-31731C63D7AA}" destId="{D346229C-118D-42DE-9D24-F6F7969B24E6}" srcOrd="2" destOrd="0" parTransId="{20F8BF1A-8B84-4843-9E78-454B7A56B5B7}" sibTransId="{EF79B7DB-AE07-4F02-9F0B-84F60DF6883B}"/>
    <dgm:cxn modelId="{8B1A8EF8-34DA-4620-A962-893C272DF680}" type="presOf" srcId="{4EB47A74-2838-41FA-BFCD-FBFE32A99CB1}" destId="{28CC61FB-08B7-4A76-B1B8-1732BC24E4C0}" srcOrd="0" destOrd="0" presId="urn:microsoft.com/office/officeart/2005/8/layout/vList2"/>
    <dgm:cxn modelId="{820DDDF8-5E3F-4EA9-B400-B72944C0A4CB}" type="presOf" srcId="{884068C8-DA8E-49FA-8836-9A670E9AFFAF}" destId="{AF8F5F98-E699-4994-A2FB-FA3CFBD31DE0}" srcOrd="0" destOrd="0" presId="urn:microsoft.com/office/officeart/2005/8/layout/vList2"/>
    <dgm:cxn modelId="{261CFBCA-822F-4BA2-BA89-121628828823}" type="presParOf" srcId="{28CC61FB-08B7-4A76-B1B8-1732BC24E4C0}" destId="{9ACF5578-A176-499E-8E45-8D0349E1A46A}" srcOrd="0" destOrd="0" presId="urn:microsoft.com/office/officeart/2005/8/layout/vList2"/>
    <dgm:cxn modelId="{3EB3FB19-2F9F-4AAE-9779-7967733AE92D}" type="presParOf" srcId="{28CC61FB-08B7-4A76-B1B8-1732BC24E4C0}" destId="{AF8F5F98-E699-4994-A2FB-FA3CFBD31DE0}" srcOrd="1" destOrd="0" presId="urn:microsoft.com/office/officeart/2005/8/layout/vList2"/>
    <dgm:cxn modelId="{BC9B39B9-2203-4956-934F-E03EEF6241B1}" type="presParOf" srcId="{28CC61FB-08B7-4A76-B1B8-1732BC24E4C0}" destId="{B90EB04C-1CD4-4746-890E-255C6D4014E5}" srcOrd="2" destOrd="0" presId="urn:microsoft.com/office/officeart/2005/8/layout/vList2"/>
    <dgm:cxn modelId="{F58FBC42-BF23-431C-A856-FBD7BBAF5DE0}" type="presParOf" srcId="{28CC61FB-08B7-4A76-B1B8-1732BC24E4C0}" destId="{FB24A4FF-6C3A-404F-A405-1BCD6AC7CC05}"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0.xml><?xml version="1.0" encoding="utf-8"?>
<dgm:dataModel xmlns:dgm="http://schemas.openxmlformats.org/drawingml/2006/diagram" xmlns:a="http://schemas.openxmlformats.org/drawingml/2006/main">
  <dgm:ptLst>
    <dgm:pt modelId="{92B243F4-3F42-4700-99D8-3D5B5ADC303E}" type="doc">
      <dgm:prSet loTypeId="urn:microsoft.com/office/officeart/2005/8/layout/list1" loCatId="list" qsTypeId="urn:microsoft.com/office/officeart/2005/8/quickstyle/3d3" qsCatId="3D" csTypeId="urn:microsoft.com/office/officeart/2005/8/colors/accent1_1" csCatId="accent1" phldr="1"/>
      <dgm:spPr/>
      <dgm:t>
        <a:bodyPr/>
        <a:lstStyle/>
        <a:p>
          <a:endParaRPr lang="zh-CN" altLang="en-US"/>
        </a:p>
      </dgm:t>
    </dgm:pt>
    <dgm:pt modelId="{9C298E7B-B4F3-4120-B59C-1F3A5710E732}">
      <dgm:prSet/>
      <dgm:spPr/>
      <dgm:t>
        <a:bodyPr/>
        <a:lstStyle/>
        <a:p>
          <a:pPr rtl="0"/>
          <a:r>
            <a:rPr lang="zh-CN" altLang="en-US" b="1" dirty="0"/>
            <a:t>潟湖：</a:t>
          </a:r>
          <a:endParaRPr lang="en-US" altLang="zh-CN" b="1" dirty="0"/>
        </a:p>
      </dgm:t>
    </dgm:pt>
    <dgm:pt modelId="{81F89C30-F435-4CAE-B133-3DC0574DD579}" type="parTrans" cxnId="{8E24802C-CE6C-4C45-AB6C-A779497A139D}">
      <dgm:prSet/>
      <dgm:spPr/>
      <dgm:t>
        <a:bodyPr/>
        <a:lstStyle/>
        <a:p>
          <a:endParaRPr lang="zh-CN" altLang="en-US" b="1">
            <a:solidFill>
              <a:schemeClr val="tx1"/>
            </a:solidFill>
          </a:endParaRPr>
        </a:p>
      </dgm:t>
    </dgm:pt>
    <dgm:pt modelId="{C7015E06-1D10-4E69-ACB6-BA554787722D}" type="sibTrans" cxnId="{8E24802C-CE6C-4C45-AB6C-A779497A139D}">
      <dgm:prSet/>
      <dgm:spPr/>
      <dgm:t>
        <a:bodyPr/>
        <a:lstStyle/>
        <a:p>
          <a:endParaRPr lang="zh-CN" altLang="en-US" b="1">
            <a:solidFill>
              <a:schemeClr val="tx1"/>
            </a:solidFill>
          </a:endParaRPr>
        </a:p>
      </dgm:t>
    </dgm:pt>
    <dgm:pt modelId="{3C5969E1-E436-48BD-94B6-B1849014D8E5}">
      <dgm:prSet/>
      <dgm:spPr/>
      <dgm:t>
        <a:bodyPr/>
        <a:lstStyle/>
        <a:p>
          <a:pPr rtl="0"/>
          <a:r>
            <a:rPr lang="zh-CN" altLang="en-US" b="1" dirty="0"/>
            <a:t>牛轭湖：</a:t>
          </a:r>
        </a:p>
      </dgm:t>
    </dgm:pt>
    <dgm:pt modelId="{092C9127-3ADC-4258-86CF-7F47E4F7A6C2}" type="parTrans" cxnId="{5DFBC879-0B62-49C2-A576-2124AF39070C}">
      <dgm:prSet/>
      <dgm:spPr/>
      <dgm:t>
        <a:bodyPr/>
        <a:lstStyle/>
        <a:p>
          <a:endParaRPr lang="zh-CN" altLang="en-US" b="1">
            <a:solidFill>
              <a:schemeClr val="tx1"/>
            </a:solidFill>
          </a:endParaRPr>
        </a:p>
      </dgm:t>
    </dgm:pt>
    <dgm:pt modelId="{7264C27D-AECC-47E8-87A1-A29D59966B0A}" type="sibTrans" cxnId="{5DFBC879-0B62-49C2-A576-2124AF39070C}">
      <dgm:prSet/>
      <dgm:spPr/>
      <dgm:t>
        <a:bodyPr/>
        <a:lstStyle/>
        <a:p>
          <a:endParaRPr lang="zh-CN" altLang="en-US" b="1">
            <a:solidFill>
              <a:schemeClr val="tx1"/>
            </a:solidFill>
          </a:endParaRPr>
        </a:p>
      </dgm:t>
    </dgm:pt>
    <dgm:pt modelId="{53E3DC4F-07E1-451D-9ABE-CAC884B34645}">
      <dgm:prSet/>
      <dgm:spPr/>
      <dgm:t>
        <a:bodyPr/>
        <a:lstStyle/>
        <a:p>
          <a:pPr rtl="0"/>
          <a:r>
            <a:rPr lang="zh-CN" altLang="en-US" b="1" dirty="0"/>
            <a:t>热融湖：</a:t>
          </a:r>
        </a:p>
      </dgm:t>
    </dgm:pt>
    <dgm:pt modelId="{ACA66C3D-6C74-4DDC-BB29-0E9E4688E6CB}" type="parTrans" cxnId="{05BCD94A-174A-4151-8ED7-B5935B2A3A5A}">
      <dgm:prSet/>
      <dgm:spPr/>
      <dgm:t>
        <a:bodyPr/>
        <a:lstStyle/>
        <a:p>
          <a:endParaRPr lang="zh-CN" altLang="en-US" b="1">
            <a:solidFill>
              <a:schemeClr val="tx1"/>
            </a:solidFill>
          </a:endParaRPr>
        </a:p>
      </dgm:t>
    </dgm:pt>
    <dgm:pt modelId="{F6FAEFBC-EDF5-485E-BE65-D281959C4CAC}" type="sibTrans" cxnId="{05BCD94A-174A-4151-8ED7-B5935B2A3A5A}">
      <dgm:prSet/>
      <dgm:spPr/>
      <dgm:t>
        <a:bodyPr/>
        <a:lstStyle/>
        <a:p>
          <a:endParaRPr lang="zh-CN" altLang="en-US" b="1">
            <a:solidFill>
              <a:schemeClr val="tx1"/>
            </a:solidFill>
          </a:endParaRPr>
        </a:p>
      </dgm:t>
    </dgm:pt>
    <dgm:pt modelId="{6D4A8E29-C05D-437C-9034-86B4E3F70C1B}">
      <dgm:prSet/>
      <dgm:spPr/>
      <dgm:t>
        <a:bodyPr/>
        <a:lstStyle/>
        <a:p>
          <a:pPr rtl="0"/>
          <a:r>
            <a:rPr lang="zh-CN" altLang="en-US" b="1" dirty="0"/>
            <a:t>浅水海湾（或海港）被沙堤（或沙嘴）与海水分隔开来形成；</a:t>
          </a:r>
        </a:p>
      </dgm:t>
    </dgm:pt>
    <dgm:pt modelId="{6E12BD60-4C7D-4737-A97E-2237FA977AC0}" type="parTrans" cxnId="{D857B4A2-A911-4BDE-BF9C-5203DB68DB6C}">
      <dgm:prSet/>
      <dgm:spPr/>
      <dgm:t>
        <a:bodyPr/>
        <a:lstStyle/>
        <a:p>
          <a:endParaRPr lang="zh-CN" altLang="en-US" b="1">
            <a:solidFill>
              <a:schemeClr val="tx1"/>
            </a:solidFill>
          </a:endParaRPr>
        </a:p>
      </dgm:t>
    </dgm:pt>
    <dgm:pt modelId="{2DDEA5D7-B5F3-4274-8CCC-E0AF5232108E}" type="sibTrans" cxnId="{D857B4A2-A911-4BDE-BF9C-5203DB68DB6C}">
      <dgm:prSet/>
      <dgm:spPr/>
      <dgm:t>
        <a:bodyPr/>
        <a:lstStyle/>
        <a:p>
          <a:endParaRPr lang="zh-CN" altLang="en-US" b="1">
            <a:solidFill>
              <a:schemeClr val="tx1"/>
            </a:solidFill>
          </a:endParaRPr>
        </a:p>
      </dgm:t>
    </dgm:pt>
    <dgm:pt modelId="{5CC25EE3-1E74-4383-A8A5-FF87DC28F40D}">
      <dgm:prSet/>
      <dgm:spPr/>
      <dgm:t>
        <a:bodyPr/>
        <a:lstStyle/>
        <a:p>
          <a:pPr rtl="0"/>
          <a:r>
            <a:rPr lang="zh-CN" altLang="en-US" b="1" dirty="0"/>
            <a:t>河流曲流裁曲取直后形成；</a:t>
          </a:r>
        </a:p>
      </dgm:t>
    </dgm:pt>
    <dgm:pt modelId="{3116AD6C-8FF5-4090-AB47-33E858F06D60}" type="parTrans" cxnId="{EB082787-2345-4212-B877-41F53C85B94A}">
      <dgm:prSet/>
      <dgm:spPr/>
      <dgm:t>
        <a:bodyPr/>
        <a:lstStyle/>
        <a:p>
          <a:endParaRPr lang="zh-CN" altLang="en-US" b="1">
            <a:solidFill>
              <a:schemeClr val="tx1"/>
            </a:solidFill>
          </a:endParaRPr>
        </a:p>
      </dgm:t>
    </dgm:pt>
    <dgm:pt modelId="{8513D902-FB71-436A-9077-E767306333BA}" type="sibTrans" cxnId="{EB082787-2345-4212-B877-41F53C85B94A}">
      <dgm:prSet/>
      <dgm:spPr/>
      <dgm:t>
        <a:bodyPr/>
        <a:lstStyle/>
        <a:p>
          <a:endParaRPr lang="zh-CN" altLang="en-US" b="1">
            <a:solidFill>
              <a:schemeClr val="tx1"/>
            </a:solidFill>
          </a:endParaRPr>
        </a:p>
      </dgm:t>
    </dgm:pt>
    <dgm:pt modelId="{C94DCC9A-4260-4C5D-8CF1-C95E9042DE29}">
      <dgm:prSet/>
      <dgm:spPr/>
      <dgm:t>
        <a:bodyPr/>
        <a:lstStyle/>
        <a:p>
          <a:pPr rtl="0"/>
          <a:r>
            <a:rPr lang="zh-CN" altLang="en-US" b="1" dirty="0"/>
            <a:t>多年冻土区地下冰融化后，地表下陷积水形成；</a:t>
          </a:r>
        </a:p>
      </dgm:t>
    </dgm:pt>
    <dgm:pt modelId="{57CAD59A-F387-46A8-A5CC-ABC75923F1CC}" type="parTrans" cxnId="{2E48C872-837E-42AD-8424-A8B342024B65}">
      <dgm:prSet/>
      <dgm:spPr/>
      <dgm:t>
        <a:bodyPr/>
        <a:lstStyle/>
        <a:p>
          <a:endParaRPr lang="zh-CN" altLang="en-US" b="1">
            <a:solidFill>
              <a:schemeClr val="tx1"/>
            </a:solidFill>
          </a:endParaRPr>
        </a:p>
      </dgm:t>
    </dgm:pt>
    <dgm:pt modelId="{9B574BCF-36BD-42E0-89C9-75F933E69CF4}" type="sibTrans" cxnId="{2E48C872-837E-42AD-8424-A8B342024B65}">
      <dgm:prSet/>
      <dgm:spPr/>
      <dgm:t>
        <a:bodyPr/>
        <a:lstStyle/>
        <a:p>
          <a:endParaRPr lang="zh-CN" altLang="en-US" b="1">
            <a:solidFill>
              <a:schemeClr val="tx1"/>
            </a:solidFill>
          </a:endParaRPr>
        </a:p>
      </dgm:t>
    </dgm:pt>
    <dgm:pt modelId="{69384CF7-152D-4D9C-9C4B-4C493AE1AE2A}" type="pres">
      <dgm:prSet presAssocID="{92B243F4-3F42-4700-99D8-3D5B5ADC303E}" presName="linear" presStyleCnt="0">
        <dgm:presLayoutVars>
          <dgm:dir/>
          <dgm:animLvl val="lvl"/>
          <dgm:resizeHandles val="exact"/>
        </dgm:presLayoutVars>
      </dgm:prSet>
      <dgm:spPr/>
    </dgm:pt>
    <dgm:pt modelId="{42E2DF16-C7A3-4079-A678-C52F9EAC6DCF}" type="pres">
      <dgm:prSet presAssocID="{9C298E7B-B4F3-4120-B59C-1F3A5710E732}" presName="parentLin" presStyleCnt="0"/>
      <dgm:spPr/>
    </dgm:pt>
    <dgm:pt modelId="{D6DBC38A-2419-4253-8371-300257C6C67B}" type="pres">
      <dgm:prSet presAssocID="{9C298E7B-B4F3-4120-B59C-1F3A5710E732}" presName="parentLeftMargin" presStyleLbl="node1" presStyleIdx="0" presStyleCnt="3"/>
      <dgm:spPr/>
    </dgm:pt>
    <dgm:pt modelId="{8CEC9150-B0C1-4BE1-B971-D0D33686217A}" type="pres">
      <dgm:prSet presAssocID="{9C298E7B-B4F3-4120-B59C-1F3A5710E732}" presName="parentText" presStyleLbl="node1" presStyleIdx="0" presStyleCnt="3">
        <dgm:presLayoutVars>
          <dgm:chMax val="0"/>
          <dgm:bulletEnabled val="1"/>
        </dgm:presLayoutVars>
      </dgm:prSet>
      <dgm:spPr/>
    </dgm:pt>
    <dgm:pt modelId="{CB491E62-4045-4D7E-8F3B-55A809FF1B42}" type="pres">
      <dgm:prSet presAssocID="{9C298E7B-B4F3-4120-B59C-1F3A5710E732}" presName="negativeSpace" presStyleCnt="0"/>
      <dgm:spPr/>
    </dgm:pt>
    <dgm:pt modelId="{45426D31-9DC7-4296-8E24-880CD31510EA}" type="pres">
      <dgm:prSet presAssocID="{9C298E7B-B4F3-4120-B59C-1F3A5710E732}" presName="childText" presStyleLbl="conFgAcc1" presStyleIdx="0" presStyleCnt="3">
        <dgm:presLayoutVars>
          <dgm:bulletEnabled val="1"/>
        </dgm:presLayoutVars>
      </dgm:prSet>
      <dgm:spPr/>
    </dgm:pt>
    <dgm:pt modelId="{B4D14644-8103-4CA9-A39D-438040F44379}" type="pres">
      <dgm:prSet presAssocID="{C7015E06-1D10-4E69-ACB6-BA554787722D}" presName="spaceBetweenRectangles" presStyleCnt="0"/>
      <dgm:spPr/>
    </dgm:pt>
    <dgm:pt modelId="{B335B2BB-7075-45C5-872A-C064C57E340A}" type="pres">
      <dgm:prSet presAssocID="{3C5969E1-E436-48BD-94B6-B1849014D8E5}" presName="parentLin" presStyleCnt="0"/>
      <dgm:spPr/>
    </dgm:pt>
    <dgm:pt modelId="{2B2EB460-29BE-4EAB-868E-57470D8DECAC}" type="pres">
      <dgm:prSet presAssocID="{3C5969E1-E436-48BD-94B6-B1849014D8E5}" presName="parentLeftMargin" presStyleLbl="node1" presStyleIdx="0" presStyleCnt="3"/>
      <dgm:spPr/>
    </dgm:pt>
    <dgm:pt modelId="{20C5D3C7-0A9B-40C2-A277-8EFEAF49BE04}" type="pres">
      <dgm:prSet presAssocID="{3C5969E1-E436-48BD-94B6-B1849014D8E5}" presName="parentText" presStyleLbl="node1" presStyleIdx="1" presStyleCnt="3">
        <dgm:presLayoutVars>
          <dgm:chMax val="0"/>
          <dgm:bulletEnabled val="1"/>
        </dgm:presLayoutVars>
      </dgm:prSet>
      <dgm:spPr/>
    </dgm:pt>
    <dgm:pt modelId="{417D8382-9564-416B-8AD7-8AAE58946AED}" type="pres">
      <dgm:prSet presAssocID="{3C5969E1-E436-48BD-94B6-B1849014D8E5}" presName="negativeSpace" presStyleCnt="0"/>
      <dgm:spPr/>
    </dgm:pt>
    <dgm:pt modelId="{48846912-23D9-4E29-96E4-A9A0002230FC}" type="pres">
      <dgm:prSet presAssocID="{3C5969E1-E436-48BD-94B6-B1849014D8E5}" presName="childText" presStyleLbl="conFgAcc1" presStyleIdx="1" presStyleCnt="3">
        <dgm:presLayoutVars>
          <dgm:bulletEnabled val="1"/>
        </dgm:presLayoutVars>
      </dgm:prSet>
      <dgm:spPr/>
    </dgm:pt>
    <dgm:pt modelId="{E9FE7682-3A1F-4C9D-8547-D205C4892628}" type="pres">
      <dgm:prSet presAssocID="{7264C27D-AECC-47E8-87A1-A29D59966B0A}" presName="spaceBetweenRectangles" presStyleCnt="0"/>
      <dgm:spPr/>
    </dgm:pt>
    <dgm:pt modelId="{54B88F4E-D787-4160-88E3-FCB3B61DB4BB}" type="pres">
      <dgm:prSet presAssocID="{53E3DC4F-07E1-451D-9ABE-CAC884B34645}" presName="parentLin" presStyleCnt="0"/>
      <dgm:spPr/>
    </dgm:pt>
    <dgm:pt modelId="{D615B016-CC84-4D5B-BDD0-90C15DAB4311}" type="pres">
      <dgm:prSet presAssocID="{53E3DC4F-07E1-451D-9ABE-CAC884B34645}" presName="parentLeftMargin" presStyleLbl="node1" presStyleIdx="1" presStyleCnt="3"/>
      <dgm:spPr/>
    </dgm:pt>
    <dgm:pt modelId="{B49F8C66-243B-425F-BD69-DADA20E2F0AF}" type="pres">
      <dgm:prSet presAssocID="{53E3DC4F-07E1-451D-9ABE-CAC884B34645}" presName="parentText" presStyleLbl="node1" presStyleIdx="2" presStyleCnt="3">
        <dgm:presLayoutVars>
          <dgm:chMax val="0"/>
          <dgm:bulletEnabled val="1"/>
        </dgm:presLayoutVars>
      </dgm:prSet>
      <dgm:spPr/>
    </dgm:pt>
    <dgm:pt modelId="{6C73822B-B15F-4996-9807-91B4A60D8098}" type="pres">
      <dgm:prSet presAssocID="{53E3DC4F-07E1-451D-9ABE-CAC884B34645}" presName="negativeSpace" presStyleCnt="0"/>
      <dgm:spPr/>
    </dgm:pt>
    <dgm:pt modelId="{5166B55A-6C4C-428E-9251-ABD08651446C}" type="pres">
      <dgm:prSet presAssocID="{53E3DC4F-07E1-451D-9ABE-CAC884B34645}" presName="childText" presStyleLbl="conFgAcc1" presStyleIdx="2" presStyleCnt="3">
        <dgm:presLayoutVars>
          <dgm:bulletEnabled val="1"/>
        </dgm:presLayoutVars>
      </dgm:prSet>
      <dgm:spPr/>
    </dgm:pt>
  </dgm:ptLst>
  <dgm:cxnLst>
    <dgm:cxn modelId="{5081100F-1A53-4D0F-A17A-1209289B44A7}" type="presOf" srcId="{92B243F4-3F42-4700-99D8-3D5B5ADC303E}" destId="{69384CF7-152D-4D9C-9C4B-4C493AE1AE2A}" srcOrd="0" destOrd="0" presId="urn:microsoft.com/office/officeart/2005/8/layout/list1"/>
    <dgm:cxn modelId="{8E24802C-CE6C-4C45-AB6C-A779497A139D}" srcId="{92B243F4-3F42-4700-99D8-3D5B5ADC303E}" destId="{9C298E7B-B4F3-4120-B59C-1F3A5710E732}" srcOrd="0" destOrd="0" parTransId="{81F89C30-F435-4CAE-B133-3DC0574DD579}" sibTransId="{C7015E06-1D10-4E69-ACB6-BA554787722D}"/>
    <dgm:cxn modelId="{56A59861-27E8-47B6-9D21-DC16582C93FF}" type="presOf" srcId="{5CC25EE3-1E74-4383-A8A5-FF87DC28F40D}" destId="{48846912-23D9-4E29-96E4-A9A0002230FC}" srcOrd="0" destOrd="0" presId="urn:microsoft.com/office/officeart/2005/8/layout/list1"/>
    <dgm:cxn modelId="{21A65446-14FA-47BD-9449-21D20A3D3D43}" type="presOf" srcId="{9C298E7B-B4F3-4120-B59C-1F3A5710E732}" destId="{8CEC9150-B0C1-4BE1-B971-D0D33686217A}" srcOrd="1" destOrd="0" presId="urn:microsoft.com/office/officeart/2005/8/layout/list1"/>
    <dgm:cxn modelId="{05BCD94A-174A-4151-8ED7-B5935B2A3A5A}" srcId="{92B243F4-3F42-4700-99D8-3D5B5ADC303E}" destId="{53E3DC4F-07E1-451D-9ABE-CAC884B34645}" srcOrd="2" destOrd="0" parTransId="{ACA66C3D-6C74-4DDC-BB29-0E9E4688E6CB}" sibTransId="{F6FAEFBC-EDF5-485E-BE65-D281959C4CAC}"/>
    <dgm:cxn modelId="{4DFF0F6C-6EAC-4E3A-BE37-134D272C562A}" type="presOf" srcId="{53E3DC4F-07E1-451D-9ABE-CAC884B34645}" destId="{B49F8C66-243B-425F-BD69-DADA20E2F0AF}" srcOrd="1" destOrd="0" presId="urn:microsoft.com/office/officeart/2005/8/layout/list1"/>
    <dgm:cxn modelId="{2E48C872-837E-42AD-8424-A8B342024B65}" srcId="{53E3DC4F-07E1-451D-9ABE-CAC884B34645}" destId="{C94DCC9A-4260-4C5D-8CF1-C95E9042DE29}" srcOrd="0" destOrd="0" parTransId="{57CAD59A-F387-46A8-A5CC-ABC75923F1CC}" sibTransId="{9B574BCF-36BD-42E0-89C9-75F933E69CF4}"/>
    <dgm:cxn modelId="{D48F9878-D78B-41D5-AAFB-C6A45169D505}" type="presOf" srcId="{C94DCC9A-4260-4C5D-8CF1-C95E9042DE29}" destId="{5166B55A-6C4C-428E-9251-ABD08651446C}" srcOrd="0" destOrd="0" presId="urn:microsoft.com/office/officeart/2005/8/layout/list1"/>
    <dgm:cxn modelId="{5DFBC879-0B62-49C2-A576-2124AF39070C}" srcId="{92B243F4-3F42-4700-99D8-3D5B5ADC303E}" destId="{3C5969E1-E436-48BD-94B6-B1849014D8E5}" srcOrd="1" destOrd="0" parTransId="{092C9127-3ADC-4258-86CF-7F47E4F7A6C2}" sibTransId="{7264C27D-AECC-47E8-87A1-A29D59966B0A}"/>
    <dgm:cxn modelId="{EA28F781-0391-4618-99BD-2026F1C1FBF7}" type="presOf" srcId="{3C5969E1-E436-48BD-94B6-B1849014D8E5}" destId="{20C5D3C7-0A9B-40C2-A277-8EFEAF49BE04}" srcOrd="1" destOrd="0" presId="urn:microsoft.com/office/officeart/2005/8/layout/list1"/>
    <dgm:cxn modelId="{EB082787-2345-4212-B877-41F53C85B94A}" srcId="{3C5969E1-E436-48BD-94B6-B1849014D8E5}" destId="{5CC25EE3-1E74-4383-A8A5-FF87DC28F40D}" srcOrd="0" destOrd="0" parTransId="{3116AD6C-8FF5-4090-AB47-33E858F06D60}" sibTransId="{8513D902-FB71-436A-9077-E767306333BA}"/>
    <dgm:cxn modelId="{8C695D8A-2B5D-4177-8178-7EE060EF8F4B}" type="presOf" srcId="{3C5969E1-E436-48BD-94B6-B1849014D8E5}" destId="{2B2EB460-29BE-4EAB-868E-57470D8DECAC}" srcOrd="0" destOrd="0" presId="urn:microsoft.com/office/officeart/2005/8/layout/list1"/>
    <dgm:cxn modelId="{5D484097-9F8B-49F1-9B54-D0BFB044BD3D}" type="presOf" srcId="{9C298E7B-B4F3-4120-B59C-1F3A5710E732}" destId="{D6DBC38A-2419-4253-8371-300257C6C67B}" srcOrd="0" destOrd="0" presId="urn:microsoft.com/office/officeart/2005/8/layout/list1"/>
    <dgm:cxn modelId="{D857B4A2-A911-4BDE-BF9C-5203DB68DB6C}" srcId="{9C298E7B-B4F3-4120-B59C-1F3A5710E732}" destId="{6D4A8E29-C05D-437C-9034-86B4E3F70C1B}" srcOrd="0" destOrd="0" parTransId="{6E12BD60-4C7D-4737-A97E-2237FA977AC0}" sibTransId="{2DDEA5D7-B5F3-4274-8CCC-E0AF5232108E}"/>
    <dgm:cxn modelId="{C7FE46F2-AA5A-4D9F-9D17-86C5B0EC18F1}" type="presOf" srcId="{6D4A8E29-C05D-437C-9034-86B4E3F70C1B}" destId="{45426D31-9DC7-4296-8E24-880CD31510EA}" srcOrd="0" destOrd="0" presId="urn:microsoft.com/office/officeart/2005/8/layout/list1"/>
    <dgm:cxn modelId="{5D3FD0FA-AAE7-43D0-8501-DDFB60AA9235}" type="presOf" srcId="{53E3DC4F-07E1-451D-9ABE-CAC884B34645}" destId="{D615B016-CC84-4D5B-BDD0-90C15DAB4311}" srcOrd="0" destOrd="0" presId="urn:microsoft.com/office/officeart/2005/8/layout/list1"/>
    <dgm:cxn modelId="{628B7C1F-9EE8-4CDA-82D0-713382CF8380}" type="presParOf" srcId="{69384CF7-152D-4D9C-9C4B-4C493AE1AE2A}" destId="{42E2DF16-C7A3-4079-A678-C52F9EAC6DCF}" srcOrd="0" destOrd="0" presId="urn:microsoft.com/office/officeart/2005/8/layout/list1"/>
    <dgm:cxn modelId="{723D1C85-F5B2-4B63-A887-59C3964E2BA2}" type="presParOf" srcId="{42E2DF16-C7A3-4079-A678-C52F9EAC6DCF}" destId="{D6DBC38A-2419-4253-8371-300257C6C67B}" srcOrd="0" destOrd="0" presId="urn:microsoft.com/office/officeart/2005/8/layout/list1"/>
    <dgm:cxn modelId="{3032D644-366F-4AFF-ACB1-992058B0A30C}" type="presParOf" srcId="{42E2DF16-C7A3-4079-A678-C52F9EAC6DCF}" destId="{8CEC9150-B0C1-4BE1-B971-D0D33686217A}" srcOrd="1" destOrd="0" presId="urn:microsoft.com/office/officeart/2005/8/layout/list1"/>
    <dgm:cxn modelId="{7E972684-B4AE-4099-96BC-D1538CA0E831}" type="presParOf" srcId="{69384CF7-152D-4D9C-9C4B-4C493AE1AE2A}" destId="{CB491E62-4045-4D7E-8F3B-55A809FF1B42}" srcOrd="1" destOrd="0" presId="urn:microsoft.com/office/officeart/2005/8/layout/list1"/>
    <dgm:cxn modelId="{CDD16010-E8A1-4998-ACFC-C65B616B4858}" type="presParOf" srcId="{69384CF7-152D-4D9C-9C4B-4C493AE1AE2A}" destId="{45426D31-9DC7-4296-8E24-880CD31510EA}" srcOrd="2" destOrd="0" presId="urn:microsoft.com/office/officeart/2005/8/layout/list1"/>
    <dgm:cxn modelId="{319F76E5-42A0-4EB5-B029-F06A7127CCC8}" type="presParOf" srcId="{69384CF7-152D-4D9C-9C4B-4C493AE1AE2A}" destId="{B4D14644-8103-4CA9-A39D-438040F44379}" srcOrd="3" destOrd="0" presId="urn:microsoft.com/office/officeart/2005/8/layout/list1"/>
    <dgm:cxn modelId="{4A285734-0D1C-4DAF-BBE5-C0C99DB5BA3C}" type="presParOf" srcId="{69384CF7-152D-4D9C-9C4B-4C493AE1AE2A}" destId="{B335B2BB-7075-45C5-872A-C064C57E340A}" srcOrd="4" destOrd="0" presId="urn:microsoft.com/office/officeart/2005/8/layout/list1"/>
    <dgm:cxn modelId="{9E42F28F-0A36-4738-B22F-6D54EA35B2F8}" type="presParOf" srcId="{B335B2BB-7075-45C5-872A-C064C57E340A}" destId="{2B2EB460-29BE-4EAB-868E-57470D8DECAC}" srcOrd="0" destOrd="0" presId="urn:microsoft.com/office/officeart/2005/8/layout/list1"/>
    <dgm:cxn modelId="{0B8F0858-D4DB-4B13-B23B-FDB96C4F2D7A}" type="presParOf" srcId="{B335B2BB-7075-45C5-872A-C064C57E340A}" destId="{20C5D3C7-0A9B-40C2-A277-8EFEAF49BE04}" srcOrd="1" destOrd="0" presId="urn:microsoft.com/office/officeart/2005/8/layout/list1"/>
    <dgm:cxn modelId="{AEB306AD-43AE-4312-98F1-0D157ACE56AE}" type="presParOf" srcId="{69384CF7-152D-4D9C-9C4B-4C493AE1AE2A}" destId="{417D8382-9564-416B-8AD7-8AAE58946AED}" srcOrd="5" destOrd="0" presId="urn:microsoft.com/office/officeart/2005/8/layout/list1"/>
    <dgm:cxn modelId="{66B49007-E089-44EE-B37E-E7AA4741A47F}" type="presParOf" srcId="{69384CF7-152D-4D9C-9C4B-4C493AE1AE2A}" destId="{48846912-23D9-4E29-96E4-A9A0002230FC}" srcOrd="6" destOrd="0" presId="urn:microsoft.com/office/officeart/2005/8/layout/list1"/>
    <dgm:cxn modelId="{02FB4DE5-B821-4997-B62E-A95CFD15B173}" type="presParOf" srcId="{69384CF7-152D-4D9C-9C4B-4C493AE1AE2A}" destId="{E9FE7682-3A1F-4C9D-8547-D205C4892628}" srcOrd="7" destOrd="0" presId="urn:microsoft.com/office/officeart/2005/8/layout/list1"/>
    <dgm:cxn modelId="{FE3C43EB-A1A8-409E-970C-A7EC1C23F08B}" type="presParOf" srcId="{69384CF7-152D-4D9C-9C4B-4C493AE1AE2A}" destId="{54B88F4E-D787-4160-88E3-FCB3B61DB4BB}" srcOrd="8" destOrd="0" presId="urn:microsoft.com/office/officeart/2005/8/layout/list1"/>
    <dgm:cxn modelId="{57A5070D-23FA-41CE-BFEE-A6FD6F464A85}" type="presParOf" srcId="{54B88F4E-D787-4160-88E3-FCB3B61DB4BB}" destId="{D615B016-CC84-4D5B-BDD0-90C15DAB4311}" srcOrd="0" destOrd="0" presId="urn:microsoft.com/office/officeart/2005/8/layout/list1"/>
    <dgm:cxn modelId="{558E737E-B0C3-4384-9053-FD731E23CEA8}" type="presParOf" srcId="{54B88F4E-D787-4160-88E3-FCB3B61DB4BB}" destId="{B49F8C66-243B-425F-BD69-DADA20E2F0AF}" srcOrd="1" destOrd="0" presId="urn:microsoft.com/office/officeart/2005/8/layout/list1"/>
    <dgm:cxn modelId="{17516D04-DEFF-4ADD-A21A-48F725983D7D}" type="presParOf" srcId="{69384CF7-152D-4D9C-9C4B-4C493AE1AE2A}" destId="{6C73822B-B15F-4996-9807-91B4A60D8098}" srcOrd="9" destOrd="0" presId="urn:microsoft.com/office/officeart/2005/8/layout/list1"/>
    <dgm:cxn modelId="{045E3C1F-FAAA-4814-9506-7CED6DA111E0}" type="presParOf" srcId="{69384CF7-152D-4D9C-9C4B-4C493AE1AE2A}" destId="{5166B55A-6C4C-428E-9251-ABD08651446C}"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1.xml><?xml version="1.0" encoding="utf-8"?>
<dgm:dataModel xmlns:dgm="http://schemas.openxmlformats.org/drawingml/2006/diagram" xmlns:a="http://schemas.openxmlformats.org/drawingml/2006/main">
  <dgm:ptLst>
    <dgm:pt modelId="{820AF6BF-1566-42ED-94A1-CD9FBF6FA98D}" type="doc">
      <dgm:prSet loTypeId="urn:microsoft.com/office/officeart/2005/8/layout/vList2" loCatId="list" qsTypeId="urn:microsoft.com/office/officeart/2005/8/quickstyle/simple1" qsCatId="simple" csTypeId="urn:microsoft.com/office/officeart/2005/8/colors/accent1_1" csCatId="accent1"/>
      <dgm:spPr/>
      <dgm:t>
        <a:bodyPr/>
        <a:lstStyle/>
        <a:p>
          <a:endParaRPr lang="zh-CN" altLang="en-US"/>
        </a:p>
      </dgm:t>
    </dgm:pt>
    <dgm:pt modelId="{51D2C7EE-9D4C-4384-B2FE-024863FC952F}">
      <dgm:prSet/>
      <dgm:spPr/>
      <dgm:t>
        <a:bodyPr/>
        <a:lstStyle/>
        <a:p>
          <a:pPr rtl="0"/>
          <a:r>
            <a:rPr lang="zh-CN" b="1" dirty="0"/>
            <a:t>太阳光线</a:t>
          </a:r>
          <a:endParaRPr lang="zh-CN" dirty="0"/>
        </a:p>
      </dgm:t>
    </dgm:pt>
    <dgm:pt modelId="{376C70DA-E286-4BA4-A2D5-BF6CCA24B835}" type="parTrans" cxnId="{F194B46F-35B0-4D53-8B5C-ACC3941D5416}">
      <dgm:prSet/>
      <dgm:spPr/>
      <dgm:t>
        <a:bodyPr/>
        <a:lstStyle/>
        <a:p>
          <a:endParaRPr lang="zh-CN" altLang="en-US"/>
        </a:p>
      </dgm:t>
    </dgm:pt>
    <dgm:pt modelId="{688F2BE9-4CD6-403F-9920-C93C6925EC39}" type="sibTrans" cxnId="{F194B46F-35B0-4D53-8B5C-ACC3941D5416}">
      <dgm:prSet/>
      <dgm:spPr/>
      <dgm:t>
        <a:bodyPr/>
        <a:lstStyle/>
        <a:p>
          <a:endParaRPr lang="zh-CN" altLang="en-US"/>
        </a:p>
      </dgm:t>
    </dgm:pt>
    <dgm:pt modelId="{19270EFE-612D-46A5-800B-86D767864E92}">
      <dgm:prSet/>
      <dgm:spPr/>
      <dgm:t>
        <a:bodyPr/>
        <a:lstStyle/>
        <a:p>
          <a:pPr rtl="0"/>
          <a:r>
            <a:rPr lang="zh-CN" b="1" dirty="0"/>
            <a:t>湖水含沙量</a:t>
          </a:r>
          <a:endParaRPr lang="zh-CN" dirty="0"/>
        </a:p>
      </dgm:t>
    </dgm:pt>
    <dgm:pt modelId="{547D2749-E344-4D43-9CDF-7749D21D8EA6}" type="parTrans" cxnId="{7E78CAFF-54D1-4CCF-800C-A66D59745CCD}">
      <dgm:prSet/>
      <dgm:spPr/>
      <dgm:t>
        <a:bodyPr/>
        <a:lstStyle/>
        <a:p>
          <a:endParaRPr lang="zh-CN" altLang="en-US"/>
        </a:p>
      </dgm:t>
    </dgm:pt>
    <dgm:pt modelId="{9F883472-2BB6-4158-B139-945603A08DC3}" type="sibTrans" cxnId="{7E78CAFF-54D1-4CCF-800C-A66D59745CCD}">
      <dgm:prSet/>
      <dgm:spPr/>
      <dgm:t>
        <a:bodyPr/>
        <a:lstStyle/>
        <a:p>
          <a:endParaRPr lang="zh-CN" altLang="en-US"/>
        </a:p>
      </dgm:t>
    </dgm:pt>
    <dgm:pt modelId="{A3209F11-E2AB-4973-8B48-94A33FFC5F9F}">
      <dgm:prSet/>
      <dgm:spPr/>
      <dgm:t>
        <a:bodyPr/>
        <a:lstStyle/>
        <a:p>
          <a:pPr rtl="0"/>
          <a:r>
            <a:rPr lang="zh-CN" b="1" dirty="0"/>
            <a:t>温度</a:t>
          </a:r>
          <a:endParaRPr lang="zh-CN" dirty="0"/>
        </a:p>
      </dgm:t>
    </dgm:pt>
    <dgm:pt modelId="{958C5E76-A8B4-48EB-8351-34E0041EE469}" type="parTrans" cxnId="{0FAA9F62-8DC1-4E6D-A2FF-28D29DECEF53}">
      <dgm:prSet/>
      <dgm:spPr/>
      <dgm:t>
        <a:bodyPr/>
        <a:lstStyle/>
        <a:p>
          <a:endParaRPr lang="zh-CN" altLang="en-US"/>
        </a:p>
      </dgm:t>
    </dgm:pt>
    <dgm:pt modelId="{1AC21E93-742E-43DA-9A1F-65A7F8194905}" type="sibTrans" cxnId="{0FAA9F62-8DC1-4E6D-A2FF-28D29DECEF53}">
      <dgm:prSet/>
      <dgm:spPr/>
      <dgm:t>
        <a:bodyPr/>
        <a:lstStyle/>
        <a:p>
          <a:endParaRPr lang="zh-CN" altLang="en-US"/>
        </a:p>
      </dgm:t>
    </dgm:pt>
    <dgm:pt modelId="{A3FD8F9C-606E-47D7-912B-B3DA70A5DB4C}">
      <dgm:prSet/>
      <dgm:spPr/>
      <dgm:t>
        <a:bodyPr/>
        <a:lstStyle/>
        <a:p>
          <a:pPr rtl="0"/>
          <a:r>
            <a:rPr lang="zh-CN" b="1" dirty="0"/>
            <a:t>浮游生物</a:t>
          </a:r>
        </a:p>
      </dgm:t>
    </dgm:pt>
    <dgm:pt modelId="{919DFEDE-6636-4000-9E18-DA5623CE43EE}" type="parTrans" cxnId="{E72901B9-F21E-4C20-AC2D-AC87A8BFD79B}">
      <dgm:prSet/>
      <dgm:spPr/>
      <dgm:t>
        <a:bodyPr/>
        <a:lstStyle/>
        <a:p>
          <a:endParaRPr lang="zh-CN" altLang="en-US"/>
        </a:p>
      </dgm:t>
    </dgm:pt>
    <dgm:pt modelId="{AED141AE-60A2-4AD6-8C64-FEA8EE3FA988}" type="sibTrans" cxnId="{E72901B9-F21E-4C20-AC2D-AC87A8BFD79B}">
      <dgm:prSet/>
      <dgm:spPr/>
      <dgm:t>
        <a:bodyPr/>
        <a:lstStyle/>
        <a:p>
          <a:endParaRPr lang="zh-CN" altLang="en-US"/>
        </a:p>
      </dgm:t>
    </dgm:pt>
    <dgm:pt modelId="{0B7A4BB9-A4B5-43B7-BC78-99F0E3970507}" type="pres">
      <dgm:prSet presAssocID="{820AF6BF-1566-42ED-94A1-CD9FBF6FA98D}" presName="linear" presStyleCnt="0">
        <dgm:presLayoutVars>
          <dgm:animLvl val="lvl"/>
          <dgm:resizeHandles val="exact"/>
        </dgm:presLayoutVars>
      </dgm:prSet>
      <dgm:spPr/>
    </dgm:pt>
    <dgm:pt modelId="{9B577E5C-47DE-4851-825E-4BB25E5684BE}" type="pres">
      <dgm:prSet presAssocID="{51D2C7EE-9D4C-4384-B2FE-024863FC952F}" presName="parentText" presStyleLbl="node1" presStyleIdx="0" presStyleCnt="4">
        <dgm:presLayoutVars>
          <dgm:chMax val="0"/>
          <dgm:bulletEnabled val="1"/>
        </dgm:presLayoutVars>
      </dgm:prSet>
      <dgm:spPr/>
    </dgm:pt>
    <dgm:pt modelId="{B350921B-98C1-4436-87EE-28074EEDA24A}" type="pres">
      <dgm:prSet presAssocID="{688F2BE9-4CD6-403F-9920-C93C6925EC39}" presName="spacer" presStyleCnt="0"/>
      <dgm:spPr/>
    </dgm:pt>
    <dgm:pt modelId="{1E133D2F-9F97-40C9-877E-70D632347DD9}" type="pres">
      <dgm:prSet presAssocID="{19270EFE-612D-46A5-800B-86D767864E92}" presName="parentText" presStyleLbl="node1" presStyleIdx="1" presStyleCnt="4">
        <dgm:presLayoutVars>
          <dgm:chMax val="0"/>
          <dgm:bulletEnabled val="1"/>
        </dgm:presLayoutVars>
      </dgm:prSet>
      <dgm:spPr/>
    </dgm:pt>
    <dgm:pt modelId="{C12CEE81-C4BD-4B56-93BE-2C206BE2C2A5}" type="pres">
      <dgm:prSet presAssocID="{9F883472-2BB6-4158-B139-945603A08DC3}" presName="spacer" presStyleCnt="0"/>
      <dgm:spPr/>
    </dgm:pt>
    <dgm:pt modelId="{3C1EE2C3-40DC-43C0-9BCD-4202C2C419EF}" type="pres">
      <dgm:prSet presAssocID="{A3209F11-E2AB-4973-8B48-94A33FFC5F9F}" presName="parentText" presStyleLbl="node1" presStyleIdx="2" presStyleCnt="4">
        <dgm:presLayoutVars>
          <dgm:chMax val="0"/>
          <dgm:bulletEnabled val="1"/>
        </dgm:presLayoutVars>
      </dgm:prSet>
      <dgm:spPr/>
    </dgm:pt>
    <dgm:pt modelId="{DA20DD86-2AD6-4890-B9C7-8DE6F19393AB}" type="pres">
      <dgm:prSet presAssocID="{1AC21E93-742E-43DA-9A1F-65A7F8194905}" presName="spacer" presStyleCnt="0"/>
      <dgm:spPr/>
    </dgm:pt>
    <dgm:pt modelId="{075271FB-511F-48D1-8904-C97265149D6F}" type="pres">
      <dgm:prSet presAssocID="{A3FD8F9C-606E-47D7-912B-B3DA70A5DB4C}" presName="parentText" presStyleLbl="node1" presStyleIdx="3" presStyleCnt="4">
        <dgm:presLayoutVars>
          <dgm:chMax val="0"/>
          <dgm:bulletEnabled val="1"/>
        </dgm:presLayoutVars>
      </dgm:prSet>
      <dgm:spPr/>
    </dgm:pt>
  </dgm:ptLst>
  <dgm:cxnLst>
    <dgm:cxn modelId="{5AA15B2C-E390-4F9E-8C85-760D532CECC1}" type="presOf" srcId="{A3209F11-E2AB-4973-8B48-94A33FFC5F9F}" destId="{3C1EE2C3-40DC-43C0-9BCD-4202C2C419EF}" srcOrd="0" destOrd="0" presId="urn:microsoft.com/office/officeart/2005/8/layout/vList2"/>
    <dgm:cxn modelId="{0FAA9F62-8DC1-4E6D-A2FF-28D29DECEF53}" srcId="{820AF6BF-1566-42ED-94A1-CD9FBF6FA98D}" destId="{A3209F11-E2AB-4973-8B48-94A33FFC5F9F}" srcOrd="2" destOrd="0" parTransId="{958C5E76-A8B4-48EB-8351-34E0041EE469}" sibTransId="{1AC21E93-742E-43DA-9A1F-65A7F8194905}"/>
    <dgm:cxn modelId="{62BF5A4F-1A55-4D5B-BFF1-EC6DAE3C875A}" type="presOf" srcId="{19270EFE-612D-46A5-800B-86D767864E92}" destId="{1E133D2F-9F97-40C9-877E-70D632347DD9}" srcOrd="0" destOrd="0" presId="urn:microsoft.com/office/officeart/2005/8/layout/vList2"/>
    <dgm:cxn modelId="{F194B46F-35B0-4D53-8B5C-ACC3941D5416}" srcId="{820AF6BF-1566-42ED-94A1-CD9FBF6FA98D}" destId="{51D2C7EE-9D4C-4384-B2FE-024863FC952F}" srcOrd="0" destOrd="0" parTransId="{376C70DA-E286-4BA4-A2D5-BF6CCA24B835}" sibTransId="{688F2BE9-4CD6-403F-9920-C93C6925EC39}"/>
    <dgm:cxn modelId="{B8B0B074-C9A6-4DBE-AFBD-D996D6A73DC5}" type="presOf" srcId="{A3FD8F9C-606E-47D7-912B-B3DA70A5DB4C}" destId="{075271FB-511F-48D1-8904-C97265149D6F}" srcOrd="0" destOrd="0" presId="urn:microsoft.com/office/officeart/2005/8/layout/vList2"/>
    <dgm:cxn modelId="{E72901B9-F21E-4C20-AC2D-AC87A8BFD79B}" srcId="{820AF6BF-1566-42ED-94A1-CD9FBF6FA98D}" destId="{A3FD8F9C-606E-47D7-912B-B3DA70A5DB4C}" srcOrd="3" destOrd="0" parTransId="{919DFEDE-6636-4000-9E18-DA5623CE43EE}" sibTransId="{AED141AE-60A2-4AD6-8C64-FEA8EE3FA988}"/>
    <dgm:cxn modelId="{2972CCB9-2B2B-4350-90B3-F53BBCFBF6D3}" type="presOf" srcId="{820AF6BF-1566-42ED-94A1-CD9FBF6FA98D}" destId="{0B7A4BB9-A4B5-43B7-BC78-99F0E3970507}" srcOrd="0" destOrd="0" presId="urn:microsoft.com/office/officeart/2005/8/layout/vList2"/>
    <dgm:cxn modelId="{B676C8FE-4137-4372-A04A-33209C3760D4}" type="presOf" srcId="{51D2C7EE-9D4C-4384-B2FE-024863FC952F}" destId="{9B577E5C-47DE-4851-825E-4BB25E5684BE}" srcOrd="0" destOrd="0" presId="urn:microsoft.com/office/officeart/2005/8/layout/vList2"/>
    <dgm:cxn modelId="{7E78CAFF-54D1-4CCF-800C-A66D59745CCD}" srcId="{820AF6BF-1566-42ED-94A1-CD9FBF6FA98D}" destId="{19270EFE-612D-46A5-800B-86D767864E92}" srcOrd="1" destOrd="0" parTransId="{547D2749-E344-4D43-9CDF-7749D21D8EA6}" sibTransId="{9F883472-2BB6-4158-B139-945603A08DC3}"/>
    <dgm:cxn modelId="{4EDA1E93-59E9-4C1C-A03E-BDF53BFBAA12}" type="presParOf" srcId="{0B7A4BB9-A4B5-43B7-BC78-99F0E3970507}" destId="{9B577E5C-47DE-4851-825E-4BB25E5684BE}" srcOrd="0" destOrd="0" presId="urn:microsoft.com/office/officeart/2005/8/layout/vList2"/>
    <dgm:cxn modelId="{52748819-E8C5-4CF2-92AA-B967219FAB25}" type="presParOf" srcId="{0B7A4BB9-A4B5-43B7-BC78-99F0E3970507}" destId="{B350921B-98C1-4436-87EE-28074EEDA24A}" srcOrd="1" destOrd="0" presId="urn:microsoft.com/office/officeart/2005/8/layout/vList2"/>
    <dgm:cxn modelId="{160272E8-4ACC-4051-90DF-7A4DB451447A}" type="presParOf" srcId="{0B7A4BB9-A4B5-43B7-BC78-99F0E3970507}" destId="{1E133D2F-9F97-40C9-877E-70D632347DD9}" srcOrd="2" destOrd="0" presId="urn:microsoft.com/office/officeart/2005/8/layout/vList2"/>
    <dgm:cxn modelId="{C7DFC84C-F51B-43B6-956D-570E547D11AC}" type="presParOf" srcId="{0B7A4BB9-A4B5-43B7-BC78-99F0E3970507}" destId="{C12CEE81-C4BD-4B56-93BE-2C206BE2C2A5}" srcOrd="3" destOrd="0" presId="urn:microsoft.com/office/officeart/2005/8/layout/vList2"/>
    <dgm:cxn modelId="{5840B145-A2BE-4209-9AE0-4EB64CCC9285}" type="presParOf" srcId="{0B7A4BB9-A4B5-43B7-BC78-99F0E3970507}" destId="{3C1EE2C3-40DC-43C0-9BCD-4202C2C419EF}" srcOrd="4" destOrd="0" presId="urn:microsoft.com/office/officeart/2005/8/layout/vList2"/>
    <dgm:cxn modelId="{4A5C663C-0CF5-4697-BD55-5368DFE7E8BD}" type="presParOf" srcId="{0B7A4BB9-A4B5-43B7-BC78-99F0E3970507}" destId="{DA20DD86-2AD6-4890-B9C7-8DE6F19393AB}" srcOrd="5" destOrd="0" presId="urn:microsoft.com/office/officeart/2005/8/layout/vList2"/>
    <dgm:cxn modelId="{D9A53970-EEB0-46BB-80B2-5F2DCA5654BD}" type="presParOf" srcId="{0B7A4BB9-A4B5-43B7-BC78-99F0E3970507}" destId="{075271FB-511F-48D1-8904-C97265149D6F}"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2.xml><?xml version="1.0" encoding="utf-8"?>
<dgm:dataModel xmlns:dgm="http://schemas.openxmlformats.org/drawingml/2006/diagram" xmlns:a="http://schemas.openxmlformats.org/drawingml/2006/main">
  <dgm:ptLst>
    <dgm:pt modelId="{6B242AF3-25B1-4FD5-AE0D-55B6FF2E50C5}"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zh-CN" altLang="en-US"/>
        </a:p>
      </dgm:t>
    </dgm:pt>
    <dgm:pt modelId="{0A30780E-B1D8-4D81-BE2C-851D1914CCD6}">
      <dgm:prSet/>
      <dgm:spPr/>
      <dgm:t>
        <a:bodyPr/>
        <a:lstStyle/>
        <a:p>
          <a:pPr rtl="0"/>
          <a:r>
            <a:rPr lang="zh-CN" b="1" dirty="0"/>
            <a:t>获取热量主要方式：</a:t>
          </a:r>
        </a:p>
      </dgm:t>
    </dgm:pt>
    <dgm:pt modelId="{EFA96706-02DF-41E7-90A0-C5B3F667A6FA}" type="parTrans" cxnId="{A719C5CE-01BE-45D8-B3DB-E7871001C2FD}">
      <dgm:prSet/>
      <dgm:spPr/>
      <dgm:t>
        <a:bodyPr/>
        <a:lstStyle/>
        <a:p>
          <a:endParaRPr lang="zh-CN" altLang="en-US" b="1"/>
        </a:p>
      </dgm:t>
    </dgm:pt>
    <dgm:pt modelId="{8E36D119-EFA5-483D-BA49-AD3EA05B720E}" type="sibTrans" cxnId="{A719C5CE-01BE-45D8-B3DB-E7871001C2FD}">
      <dgm:prSet/>
      <dgm:spPr/>
      <dgm:t>
        <a:bodyPr/>
        <a:lstStyle/>
        <a:p>
          <a:endParaRPr lang="zh-CN" altLang="en-US" b="1"/>
        </a:p>
      </dgm:t>
    </dgm:pt>
    <dgm:pt modelId="{3955B35B-F2CC-4E26-A9AE-F3826E2D6019}">
      <dgm:prSet/>
      <dgm:spPr/>
      <dgm:t>
        <a:bodyPr/>
        <a:lstStyle/>
        <a:p>
          <a:pPr rtl="0"/>
          <a:r>
            <a:rPr lang="zh-CN" b="1" dirty="0"/>
            <a:t>太阳辐射热量</a:t>
          </a:r>
        </a:p>
      </dgm:t>
    </dgm:pt>
    <dgm:pt modelId="{D1DF6F48-7077-48F2-99E6-3413CB99E763}" type="parTrans" cxnId="{AB74B987-0017-4F89-AF24-BA9CA0E295A1}">
      <dgm:prSet/>
      <dgm:spPr/>
      <dgm:t>
        <a:bodyPr/>
        <a:lstStyle/>
        <a:p>
          <a:endParaRPr lang="zh-CN" altLang="en-US" b="1"/>
        </a:p>
      </dgm:t>
    </dgm:pt>
    <dgm:pt modelId="{E0E5072E-5C5D-47FB-B586-F8443A069164}" type="sibTrans" cxnId="{AB74B987-0017-4F89-AF24-BA9CA0E295A1}">
      <dgm:prSet/>
      <dgm:spPr/>
      <dgm:t>
        <a:bodyPr/>
        <a:lstStyle/>
        <a:p>
          <a:endParaRPr lang="zh-CN" altLang="en-US" b="1"/>
        </a:p>
      </dgm:t>
    </dgm:pt>
    <dgm:pt modelId="{738F5D95-C055-4697-BBE6-DE3E06157A4F}">
      <dgm:prSet/>
      <dgm:spPr/>
      <dgm:t>
        <a:bodyPr/>
        <a:lstStyle/>
        <a:p>
          <a:pPr rtl="0"/>
          <a:r>
            <a:rPr lang="zh-CN" b="1" dirty="0"/>
            <a:t>水汽凝结潜热</a:t>
          </a:r>
        </a:p>
      </dgm:t>
    </dgm:pt>
    <dgm:pt modelId="{D1BC779E-3B3C-4AA2-B93F-F83C9E5DD10D}" type="parTrans" cxnId="{E6C3A55E-459B-4B52-94D1-CD05CC8936F2}">
      <dgm:prSet/>
      <dgm:spPr/>
      <dgm:t>
        <a:bodyPr/>
        <a:lstStyle/>
        <a:p>
          <a:endParaRPr lang="zh-CN" altLang="en-US" b="1"/>
        </a:p>
      </dgm:t>
    </dgm:pt>
    <dgm:pt modelId="{A58D95DF-0370-4384-A0B5-E3FA1F672D79}" type="sibTrans" cxnId="{E6C3A55E-459B-4B52-94D1-CD05CC8936F2}">
      <dgm:prSet/>
      <dgm:spPr/>
      <dgm:t>
        <a:bodyPr/>
        <a:lstStyle/>
        <a:p>
          <a:endParaRPr lang="zh-CN" altLang="en-US" b="1"/>
        </a:p>
      </dgm:t>
    </dgm:pt>
    <dgm:pt modelId="{57C17700-B673-405D-9276-F4A44AD57996}">
      <dgm:prSet/>
      <dgm:spPr/>
      <dgm:t>
        <a:bodyPr/>
        <a:lstStyle/>
        <a:p>
          <a:pPr rtl="0"/>
          <a:r>
            <a:rPr lang="zh-CN" b="1" dirty="0"/>
            <a:t>有机物分解产生的热</a:t>
          </a:r>
        </a:p>
      </dgm:t>
    </dgm:pt>
    <dgm:pt modelId="{F2B7366C-C0C7-4E84-BBDA-CA628E5A8B0E}" type="parTrans" cxnId="{6608AF4B-7436-4849-B5D2-1B6109616BBB}">
      <dgm:prSet/>
      <dgm:spPr/>
      <dgm:t>
        <a:bodyPr/>
        <a:lstStyle/>
        <a:p>
          <a:endParaRPr lang="zh-CN" altLang="en-US" b="1"/>
        </a:p>
      </dgm:t>
    </dgm:pt>
    <dgm:pt modelId="{042B9098-E13E-4611-AA4E-3D3869F16549}" type="sibTrans" cxnId="{6608AF4B-7436-4849-B5D2-1B6109616BBB}">
      <dgm:prSet/>
      <dgm:spPr/>
      <dgm:t>
        <a:bodyPr/>
        <a:lstStyle/>
        <a:p>
          <a:endParaRPr lang="zh-CN" altLang="en-US" b="1"/>
        </a:p>
      </dgm:t>
    </dgm:pt>
    <dgm:pt modelId="{0F2F32DA-BF32-4389-9B99-78EB2FBC6CC5}">
      <dgm:prSet/>
      <dgm:spPr/>
      <dgm:t>
        <a:bodyPr/>
        <a:lstStyle/>
        <a:p>
          <a:pPr rtl="0"/>
          <a:r>
            <a:rPr lang="zh-CN" b="1" dirty="0"/>
            <a:t>地表传导的热</a:t>
          </a:r>
        </a:p>
      </dgm:t>
    </dgm:pt>
    <dgm:pt modelId="{8F2C279D-A6F6-4237-9198-4D9C43EF59D5}" type="parTrans" cxnId="{04AA876D-1323-40F3-A876-027BA848B5C7}">
      <dgm:prSet/>
      <dgm:spPr/>
      <dgm:t>
        <a:bodyPr/>
        <a:lstStyle/>
        <a:p>
          <a:endParaRPr lang="zh-CN" altLang="en-US" b="1"/>
        </a:p>
      </dgm:t>
    </dgm:pt>
    <dgm:pt modelId="{554D2F96-1F0C-4851-8B55-D7E7DC2D3D16}" type="sibTrans" cxnId="{04AA876D-1323-40F3-A876-027BA848B5C7}">
      <dgm:prSet/>
      <dgm:spPr/>
      <dgm:t>
        <a:bodyPr/>
        <a:lstStyle/>
        <a:p>
          <a:endParaRPr lang="zh-CN" altLang="en-US" b="1"/>
        </a:p>
      </dgm:t>
    </dgm:pt>
    <dgm:pt modelId="{81755DAC-F5C1-4795-BAA4-C161351CB3B8}">
      <dgm:prSet/>
      <dgm:spPr/>
      <dgm:t>
        <a:bodyPr/>
        <a:lstStyle/>
        <a:p>
          <a:pPr rtl="0"/>
          <a:r>
            <a:rPr lang="zh-CN" b="1" dirty="0"/>
            <a:t>热量损耗主要方式：</a:t>
          </a:r>
        </a:p>
      </dgm:t>
    </dgm:pt>
    <dgm:pt modelId="{4AAEB66D-823C-4F06-80D8-46F77C748B59}" type="parTrans" cxnId="{F1726B06-B72F-46E0-B7B5-BEA860A8FBB2}">
      <dgm:prSet/>
      <dgm:spPr/>
      <dgm:t>
        <a:bodyPr/>
        <a:lstStyle/>
        <a:p>
          <a:endParaRPr lang="zh-CN" altLang="en-US" b="1"/>
        </a:p>
      </dgm:t>
    </dgm:pt>
    <dgm:pt modelId="{182B9456-4C97-40D2-AD6C-671AB57DCFE3}" type="sibTrans" cxnId="{F1726B06-B72F-46E0-B7B5-BEA860A8FBB2}">
      <dgm:prSet/>
      <dgm:spPr/>
      <dgm:t>
        <a:bodyPr/>
        <a:lstStyle/>
        <a:p>
          <a:endParaRPr lang="zh-CN" altLang="en-US" b="1"/>
        </a:p>
      </dgm:t>
    </dgm:pt>
    <dgm:pt modelId="{94E7A975-3FA8-4D5E-A941-5E096A575C2D}">
      <dgm:prSet/>
      <dgm:spPr/>
      <dgm:t>
        <a:bodyPr/>
        <a:lstStyle/>
        <a:p>
          <a:pPr rtl="0"/>
          <a:r>
            <a:rPr lang="zh-CN" b="1" dirty="0"/>
            <a:t>湖水向外辐射和蒸发</a:t>
          </a:r>
        </a:p>
      </dgm:t>
    </dgm:pt>
    <dgm:pt modelId="{C0DFE70F-CC0F-4D6B-8D01-3F504DE1FDB9}" type="parTrans" cxnId="{B479DE73-759D-4BCC-8226-3AA6D61EEF34}">
      <dgm:prSet/>
      <dgm:spPr/>
      <dgm:t>
        <a:bodyPr/>
        <a:lstStyle/>
        <a:p>
          <a:endParaRPr lang="zh-CN" altLang="en-US" b="1"/>
        </a:p>
      </dgm:t>
    </dgm:pt>
    <dgm:pt modelId="{1805E8C3-E077-460D-BE9B-2AEFCFF3C0B6}" type="sibTrans" cxnId="{B479DE73-759D-4BCC-8226-3AA6D61EEF34}">
      <dgm:prSet/>
      <dgm:spPr/>
      <dgm:t>
        <a:bodyPr/>
        <a:lstStyle/>
        <a:p>
          <a:endParaRPr lang="zh-CN" altLang="en-US" b="1"/>
        </a:p>
      </dgm:t>
    </dgm:pt>
    <dgm:pt modelId="{F0D4815D-5BC4-4E32-83E6-B441FAF85F93}" type="pres">
      <dgm:prSet presAssocID="{6B242AF3-25B1-4FD5-AE0D-55B6FF2E50C5}" presName="linear" presStyleCnt="0">
        <dgm:presLayoutVars>
          <dgm:dir/>
          <dgm:animLvl val="lvl"/>
          <dgm:resizeHandles val="exact"/>
        </dgm:presLayoutVars>
      </dgm:prSet>
      <dgm:spPr/>
    </dgm:pt>
    <dgm:pt modelId="{D31A65F0-9594-4188-80B7-083433C4EE67}" type="pres">
      <dgm:prSet presAssocID="{0A30780E-B1D8-4D81-BE2C-851D1914CCD6}" presName="parentLin" presStyleCnt="0"/>
      <dgm:spPr/>
    </dgm:pt>
    <dgm:pt modelId="{00690BED-CEAC-4A8F-81B9-90B01FE9FE29}" type="pres">
      <dgm:prSet presAssocID="{0A30780E-B1D8-4D81-BE2C-851D1914CCD6}" presName="parentLeftMargin" presStyleLbl="node1" presStyleIdx="0" presStyleCnt="2"/>
      <dgm:spPr/>
    </dgm:pt>
    <dgm:pt modelId="{B5E2F348-1AA2-4303-A379-F86C73A8C771}" type="pres">
      <dgm:prSet presAssocID="{0A30780E-B1D8-4D81-BE2C-851D1914CCD6}" presName="parentText" presStyleLbl="node1" presStyleIdx="0" presStyleCnt="2">
        <dgm:presLayoutVars>
          <dgm:chMax val="0"/>
          <dgm:bulletEnabled val="1"/>
        </dgm:presLayoutVars>
      </dgm:prSet>
      <dgm:spPr/>
    </dgm:pt>
    <dgm:pt modelId="{5097978F-E47C-4F6B-93B9-296393B3C19A}" type="pres">
      <dgm:prSet presAssocID="{0A30780E-B1D8-4D81-BE2C-851D1914CCD6}" presName="negativeSpace" presStyleCnt="0"/>
      <dgm:spPr/>
    </dgm:pt>
    <dgm:pt modelId="{D8305823-FEFB-4D6A-9910-A73126F139F2}" type="pres">
      <dgm:prSet presAssocID="{0A30780E-B1D8-4D81-BE2C-851D1914CCD6}" presName="childText" presStyleLbl="conFgAcc1" presStyleIdx="0" presStyleCnt="2">
        <dgm:presLayoutVars>
          <dgm:bulletEnabled val="1"/>
        </dgm:presLayoutVars>
      </dgm:prSet>
      <dgm:spPr/>
    </dgm:pt>
    <dgm:pt modelId="{83601732-B1CC-40E7-901A-B789B5588400}" type="pres">
      <dgm:prSet presAssocID="{8E36D119-EFA5-483D-BA49-AD3EA05B720E}" presName="spaceBetweenRectangles" presStyleCnt="0"/>
      <dgm:spPr/>
    </dgm:pt>
    <dgm:pt modelId="{7BD92F6A-554E-438D-9C3D-3815BAF819AA}" type="pres">
      <dgm:prSet presAssocID="{81755DAC-F5C1-4795-BAA4-C161351CB3B8}" presName="parentLin" presStyleCnt="0"/>
      <dgm:spPr/>
    </dgm:pt>
    <dgm:pt modelId="{DF938C26-BE5A-43A2-A3D7-E3DB60073127}" type="pres">
      <dgm:prSet presAssocID="{81755DAC-F5C1-4795-BAA4-C161351CB3B8}" presName="parentLeftMargin" presStyleLbl="node1" presStyleIdx="0" presStyleCnt="2"/>
      <dgm:spPr/>
    </dgm:pt>
    <dgm:pt modelId="{E517B9F6-7662-45EB-8DC3-086ED67A332E}" type="pres">
      <dgm:prSet presAssocID="{81755DAC-F5C1-4795-BAA4-C161351CB3B8}" presName="parentText" presStyleLbl="node1" presStyleIdx="1" presStyleCnt="2">
        <dgm:presLayoutVars>
          <dgm:chMax val="0"/>
          <dgm:bulletEnabled val="1"/>
        </dgm:presLayoutVars>
      </dgm:prSet>
      <dgm:spPr/>
    </dgm:pt>
    <dgm:pt modelId="{487DAC42-0468-445C-9534-C54F62BBB885}" type="pres">
      <dgm:prSet presAssocID="{81755DAC-F5C1-4795-BAA4-C161351CB3B8}" presName="negativeSpace" presStyleCnt="0"/>
      <dgm:spPr/>
    </dgm:pt>
    <dgm:pt modelId="{1524DD8A-83E5-499E-BDF1-9D8066621479}" type="pres">
      <dgm:prSet presAssocID="{81755DAC-F5C1-4795-BAA4-C161351CB3B8}" presName="childText" presStyleLbl="conFgAcc1" presStyleIdx="1" presStyleCnt="2">
        <dgm:presLayoutVars>
          <dgm:bulletEnabled val="1"/>
        </dgm:presLayoutVars>
      </dgm:prSet>
      <dgm:spPr/>
    </dgm:pt>
  </dgm:ptLst>
  <dgm:cxnLst>
    <dgm:cxn modelId="{F1726B06-B72F-46E0-B7B5-BEA860A8FBB2}" srcId="{6B242AF3-25B1-4FD5-AE0D-55B6FF2E50C5}" destId="{81755DAC-F5C1-4795-BAA4-C161351CB3B8}" srcOrd="1" destOrd="0" parTransId="{4AAEB66D-823C-4F06-80D8-46F77C748B59}" sibTransId="{182B9456-4C97-40D2-AD6C-671AB57DCFE3}"/>
    <dgm:cxn modelId="{8EB84709-19B0-4EB0-8E41-628C29069A4D}" type="presOf" srcId="{0F2F32DA-BF32-4389-9B99-78EB2FBC6CC5}" destId="{D8305823-FEFB-4D6A-9910-A73126F139F2}" srcOrd="0" destOrd="3" presId="urn:microsoft.com/office/officeart/2005/8/layout/list1"/>
    <dgm:cxn modelId="{61C70E11-F18C-48B6-AEF7-EB952594E92A}" type="presOf" srcId="{81755DAC-F5C1-4795-BAA4-C161351CB3B8}" destId="{DF938C26-BE5A-43A2-A3D7-E3DB60073127}" srcOrd="0" destOrd="0" presId="urn:microsoft.com/office/officeart/2005/8/layout/list1"/>
    <dgm:cxn modelId="{1EF7EE17-A114-47DE-B678-46A0F262FFC3}" type="presOf" srcId="{94E7A975-3FA8-4D5E-A941-5E096A575C2D}" destId="{1524DD8A-83E5-499E-BDF1-9D8066621479}" srcOrd="0" destOrd="0" presId="urn:microsoft.com/office/officeart/2005/8/layout/list1"/>
    <dgm:cxn modelId="{E6C3A55E-459B-4B52-94D1-CD05CC8936F2}" srcId="{0A30780E-B1D8-4D81-BE2C-851D1914CCD6}" destId="{738F5D95-C055-4697-BBE6-DE3E06157A4F}" srcOrd="1" destOrd="0" parTransId="{D1BC779E-3B3C-4AA2-B93F-F83C9E5DD10D}" sibTransId="{A58D95DF-0370-4384-A0B5-E3FA1F672D79}"/>
    <dgm:cxn modelId="{D6D4185F-EF7E-41E6-A83D-350DEE70B12F}" type="presOf" srcId="{738F5D95-C055-4697-BBE6-DE3E06157A4F}" destId="{D8305823-FEFB-4D6A-9910-A73126F139F2}" srcOrd="0" destOrd="1" presId="urn:microsoft.com/office/officeart/2005/8/layout/list1"/>
    <dgm:cxn modelId="{6608AF4B-7436-4849-B5D2-1B6109616BBB}" srcId="{0A30780E-B1D8-4D81-BE2C-851D1914CCD6}" destId="{57C17700-B673-405D-9276-F4A44AD57996}" srcOrd="2" destOrd="0" parTransId="{F2B7366C-C0C7-4E84-BBDA-CA628E5A8B0E}" sibTransId="{042B9098-E13E-4611-AA4E-3D3869F16549}"/>
    <dgm:cxn modelId="{04AA876D-1323-40F3-A876-027BA848B5C7}" srcId="{0A30780E-B1D8-4D81-BE2C-851D1914CCD6}" destId="{0F2F32DA-BF32-4389-9B99-78EB2FBC6CC5}" srcOrd="3" destOrd="0" parTransId="{8F2C279D-A6F6-4237-9198-4D9C43EF59D5}" sibTransId="{554D2F96-1F0C-4851-8B55-D7E7DC2D3D16}"/>
    <dgm:cxn modelId="{06DEF770-EDC4-46F9-AAB4-3537F37D8348}" type="presOf" srcId="{6B242AF3-25B1-4FD5-AE0D-55B6FF2E50C5}" destId="{F0D4815D-5BC4-4E32-83E6-B441FAF85F93}" srcOrd="0" destOrd="0" presId="urn:microsoft.com/office/officeart/2005/8/layout/list1"/>
    <dgm:cxn modelId="{B479DE73-759D-4BCC-8226-3AA6D61EEF34}" srcId="{81755DAC-F5C1-4795-BAA4-C161351CB3B8}" destId="{94E7A975-3FA8-4D5E-A941-5E096A575C2D}" srcOrd="0" destOrd="0" parTransId="{C0DFE70F-CC0F-4D6B-8D01-3F504DE1FDB9}" sibTransId="{1805E8C3-E077-460D-BE9B-2AEFCFF3C0B6}"/>
    <dgm:cxn modelId="{2E8CEB55-FD5D-4E75-92F1-E108BCF40B4B}" type="presOf" srcId="{0A30780E-B1D8-4D81-BE2C-851D1914CCD6}" destId="{00690BED-CEAC-4A8F-81B9-90B01FE9FE29}" srcOrd="0" destOrd="0" presId="urn:microsoft.com/office/officeart/2005/8/layout/list1"/>
    <dgm:cxn modelId="{C49E8956-5FE2-4C72-A966-D1DF9E0582D1}" type="presOf" srcId="{0A30780E-B1D8-4D81-BE2C-851D1914CCD6}" destId="{B5E2F348-1AA2-4303-A379-F86C73A8C771}" srcOrd="1" destOrd="0" presId="urn:microsoft.com/office/officeart/2005/8/layout/list1"/>
    <dgm:cxn modelId="{AB74B987-0017-4F89-AF24-BA9CA0E295A1}" srcId="{0A30780E-B1D8-4D81-BE2C-851D1914CCD6}" destId="{3955B35B-F2CC-4E26-A9AE-F3826E2D6019}" srcOrd="0" destOrd="0" parTransId="{D1DF6F48-7077-48F2-99E6-3413CB99E763}" sibTransId="{E0E5072E-5C5D-47FB-B586-F8443A069164}"/>
    <dgm:cxn modelId="{2AE3848E-26CB-4031-BD94-56F390F0828C}" type="presOf" srcId="{57C17700-B673-405D-9276-F4A44AD57996}" destId="{D8305823-FEFB-4D6A-9910-A73126F139F2}" srcOrd="0" destOrd="2" presId="urn:microsoft.com/office/officeart/2005/8/layout/list1"/>
    <dgm:cxn modelId="{61D3899B-AE92-41D4-93E4-B3A1F9392BE4}" type="presOf" srcId="{81755DAC-F5C1-4795-BAA4-C161351CB3B8}" destId="{E517B9F6-7662-45EB-8DC3-086ED67A332E}" srcOrd="1" destOrd="0" presId="urn:microsoft.com/office/officeart/2005/8/layout/list1"/>
    <dgm:cxn modelId="{1344F8C8-787E-4077-8916-5D54545FD7A9}" type="presOf" srcId="{3955B35B-F2CC-4E26-A9AE-F3826E2D6019}" destId="{D8305823-FEFB-4D6A-9910-A73126F139F2}" srcOrd="0" destOrd="0" presId="urn:microsoft.com/office/officeart/2005/8/layout/list1"/>
    <dgm:cxn modelId="{A719C5CE-01BE-45D8-B3DB-E7871001C2FD}" srcId="{6B242AF3-25B1-4FD5-AE0D-55B6FF2E50C5}" destId="{0A30780E-B1D8-4D81-BE2C-851D1914CCD6}" srcOrd="0" destOrd="0" parTransId="{EFA96706-02DF-41E7-90A0-C5B3F667A6FA}" sibTransId="{8E36D119-EFA5-483D-BA49-AD3EA05B720E}"/>
    <dgm:cxn modelId="{949368FE-4E6D-486D-B626-8D5C81BC236C}" type="presParOf" srcId="{F0D4815D-5BC4-4E32-83E6-B441FAF85F93}" destId="{D31A65F0-9594-4188-80B7-083433C4EE67}" srcOrd="0" destOrd="0" presId="urn:microsoft.com/office/officeart/2005/8/layout/list1"/>
    <dgm:cxn modelId="{15C92D3F-1AE4-4F79-A40F-987339478957}" type="presParOf" srcId="{D31A65F0-9594-4188-80B7-083433C4EE67}" destId="{00690BED-CEAC-4A8F-81B9-90B01FE9FE29}" srcOrd="0" destOrd="0" presId="urn:microsoft.com/office/officeart/2005/8/layout/list1"/>
    <dgm:cxn modelId="{19A52687-0675-4409-A3B9-19DE7D46461A}" type="presParOf" srcId="{D31A65F0-9594-4188-80B7-083433C4EE67}" destId="{B5E2F348-1AA2-4303-A379-F86C73A8C771}" srcOrd="1" destOrd="0" presId="urn:microsoft.com/office/officeart/2005/8/layout/list1"/>
    <dgm:cxn modelId="{6F652D28-93BD-48C6-A086-5370A5052F5F}" type="presParOf" srcId="{F0D4815D-5BC4-4E32-83E6-B441FAF85F93}" destId="{5097978F-E47C-4F6B-93B9-296393B3C19A}" srcOrd="1" destOrd="0" presId="urn:microsoft.com/office/officeart/2005/8/layout/list1"/>
    <dgm:cxn modelId="{13F72EE4-7B0B-4854-ACC9-F445B8EB912F}" type="presParOf" srcId="{F0D4815D-5BC4-4E32-83E6-B441FAF85F93}" destId="{D8305823-FEFB-4D6A-9910-A73126F139F2}" srcOrd="2" destOrd="0" presId="urn:microsoft.com/office/officeart/2005/8/layout/list1"/>
    <dgm:cxn modelId="{60FB2842-B8E7-44B3-9BFC-BF1DF730ACFD}" type="presParOf" srcId="{F0D4815D-5BC4-4E32-83E6-B441FAF85F93}" destId="{83601732-B1CC-40E7-901A-B789B5588400}" srcOrd="3" destOrd="0" presId="urn:microsoft.com/office/officeart/2005/8/layout/list1"/>
    <dgm:cxn modelId="{5976B0FC-231F-4C78-9AD6-A63E9AA0E190}" type="presParOf" srcId="{F0D4815D-5BC4-4E32-83E6-B441FAF85F93}" destId="{7BD92F6A-554E-438D-9C3D-3815BAF819AA}" srcOrd="4" destOrd="0" presId="urn:microsoft.com/office/officeart/2005/8/layout/list1"/>
    <dgm:cxn modelId="{FC497628-5ECD-49E5-9F36-D8E58AB7C433}" type="presParOf" srcId="{7BD92F6A-554E-438D-9C3D-3815BAF819AA}" destId="{DF938C26-BE5A-43A2-A3D7-E3DB60073127}" srcOrd="0" destOrd="0" presId="urn:microsoft.com/office/officeart/2005/8/layout/list1"/>
    <dgm:cxn modelId="{119893CC-91CE-4812-9FF3-6C7E4B7BDE90}" type="presParOf" srcId="{7BD92F6A-554E-438D-9C3D-3815BAF819AA}" destId="{E517B9F6-7662-45EB-8DC3-086ED67A332E}" srcOrd="1" destOrd="0" presId="urn:microsoft.com/office/officeart/2005/8/layout/list1"/>
    <dgm:cxn modelId="{A5A7477D-E60F-4449-8035-618CD972E350}" type="presParOf" srcId="{F0D4815D-5BC4-4E32-83E6-B441FAF85F93}" destId="{487DAC42-0468-445C-9534-C54F62BBB885}" srcOrd="5" destOrd="0" presId="urn:microsoft.com/office/officeart/2005/8/layout/list1"/>
    <dgm:cxn modelId="{591D4F19-7E66-4C1F-BE8D-6848B7DD898A}" type="presParOf" srcId="{F0D4815D-5BC4-4E32-83E6-B441FAF85F93}" destId="{1524DD8A-83E5-499E-BDF1-9D8066621479}"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3.xml><?xml version="1.0" encoding="utf-8"?>
<dgm:dataModel xmlns:dgm="http://schemas.openxmlformats.org/drawingml/2006/diagram" xmlns:a="http://schemas.openxmlformats.org/drawingml/2006/main">
  <dgm:ptLst>
    <dgm:pt modelId="{A03FFA1A-5E19-4FA1-A5C7-C4D546747D12}"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zh-CN" altLang="en-US"/>
        </a:p>
      </dgm:t>
    </dgm:pt>
    <dgm:pt modelId="{5B176639-50D7-4D7B-828E-4C2BFEFDCBCA}">
      <dgm:prSet/>
      <dgm:spPr/>
      <dgm:t>
        <a:bodyPr/>
        <a:lstStyle/>
        <a:p>
          <a:pPr rtl="0"/>
          <a:r>
            <a:rPr lang="zh-CN" altLang="en-US" b="1" dirty="0"/>
            <a:t>各种化学元素的含量存在较大的差异：</a:t>
          </a:r>
        </a:p>
      </dgm:t>
    </dgm:pt>
    <dgm:pt modelId="{7323AC8A-F4BF-4D03-9789-76F419AA400C}" type="parTrans" cxnId="{FE609151-E9D3-4342-9FAB-4F81AE261410}">
      <dgm:prSet/>
      <dgm:spPr/>
      <dgm:t>
        <a:bodyPr/>
        <a:lstStyle/>
        <a:p>
          <a:endParaRPr lang="zh-CN" altLang="en-US" b="1"/>
        </a:p>
      </dgm:t>
    </dgm:pt>
    <dgm:pt modelId="{8EF38100-E65B-458E-A077-420D001B04BF}" type="sibTrans" cxnId="{FE609151-E9D3-4342-9FAB-4F81AE261410}">
      <dgm:prSet/>
      <dgm:spPr/>
      <dgm:t>
        <a:bodyPr/>
        <a:lstStyle/>
        <a:p>
          <a:endParaRPr lang="zh-CN" altLang="en-US" b="1"/>
        </a:p>
      </dgm:t>
    </dgm:pt>
    <dgm:pt modelId="{3AB633AB-4C23-43BC-B4E8-EA47F86BF69D}">
      <dgm:prSet/>
      <dgm:spPr/>
      <dgm:t>
        <a:bodyPr/>
        <a:lstStyle/>
        <a:p>
          <a:pPr rtl="0"/>
          <a:r>
            <a:rPr lang="zh-CN" altLang="en-US" b="1" dirty="0"/>
            <a:t>不同类型的降水、地表径流和地下水</a:t>
          </a:r>
        </a:p>
      </dgm:t>
    </dgm:pt>
    <dgm:pt modelId="{95FD0016-E275-4091-8084-2695D64204B9}" type="parTrans" cxnId="{E28CDA7C-5717-4888-A9D8-783131B1EA8E}">
      <dgm:prSet/>
      <dgm:spPr/>
      <dgm:t>
        <a:bodyPr/>
        <a:lstStyle/>
        <a:p>
          <a:endParaRPr lang="zh-CN" altLang="en-US" b="1"/>
        </a:p>
      </dgm:t>
    </dgm:pt>
    <dgm:pt modelId="{A7A2C131-670E-4B6C-8C07-7DAB24750826}" type="sibTrans" cxnId="{E28CDA7C-5717-4888-A9D8-783131B1EA8E}">
      <dgm:prSet/>
      <dgm:spPr/>
      <dgm:t>
        <a:bodyPr/>
        <a:lstStyle/>
        <a:p>
          <a:endParaRPr lang="zh-CN" altLang="en-US" b="1"/>
        </a:p>
      </dgm:t>
    </dgm:pt>
    <dgm:pt modelId="{02F451E0-D41E-415B-8A6F-7ECA14461FAC}">
      <dgm:prSet/>
      <dgm:spPr/>
      <dgm:t>
        <a:bodyPr/>
        <a:lstStyle/>
        <a:p>
          <a:pPr rtl="0"/>
          <a:r>
            <a:rPr lang="zh-CN" altLang="en-US" b="1" dirty="0"/>
            <a:t>降水量和蒸发量</a:t>
          </a:r>
        </a:p>
      </dgm:t>
    </dgm:pt>
    <dgm:pt modelId="{39D30C95-F9E4-4A98-93F3-EA3DB384D60A}" type="parTrans" cxnId="{0FE4F968-C8F3-472E-9D6A-67ACD1C60DBD}">
      <dgm:prSet/>
      <dgm:spPr/>
      <dgm:t>
        <a:bodyPr/>
        <a:lstStyle/>
        <a:p>
          <a:endParaRPr lang="zh-CN" altLang="en-US" b="1"/>
        </a:p>
      </dgm:t>
    </dgm:pt>
    <dgm:pt modelId="{AF634E14-A8D8-4797-AEB5-2FF2FF5006C6}" type="sibTrans" cxnId="{0FE4F968-C8F3-472E-9D6A-67ACD1C60DBD}">
      <dgm:prSet/>
      <dgm:spPr/>
      <dgm:t>
        <a:bodyPr/>
        <a:lstStyle/>
        <a:p>
          <a:endParaRPr lang="zh-CN" altLang="en-US" b="1"/>
        </a:p>
      </dgm:t>
    </dgm:pt>
    <dgm:pt modelId="{CFD15115-2BED-4A1B-86D7-6E87592C0021}">
      <dgm:prSet/>
      <dgm:spPr/>
      <dgm:t>
        <a:bodyPr/>
        <a:lstStyle/>
        <a:p>
          <a:pPr rtl="0"/>
          <a:r>
            <a:rPr lang="zh-CN" altLang="en-US" b="1" dirty="0"/>
            <a:t>湖水排泄状况</a:t>
          </a:r>
        </a:p>
      </dgm:t>
    </dgm:pt>
    <dgm:pt modelId="{B7564FEF-FF9C-4145-B162-3675F48DD476}" type="parTrans" cxnId="{1D669D4A-AD05-4D02-B491-0DB382808635}">
      <dgm:prSet/>
      <dgm:spPr/>
      <dgm:t>
        <a:bodyPr/>
        <a:lstStyle/>
        <a:p>
          <a:endParaRPr lang="zh-CN" altLang="en-US" b="1"/>
        </a:p>
      </dgm:t>
    </dgm:pt>
    <dgm:pt modelId="{73A80A66-B4FA-4109-ADEA-A8067BAEE2A3}" type="sibTrans" cxnId="{1D669D4A-AD05-4D02-B491-0DB382808635}">
      <dgm:prSet/>
      <dgm:spPr/>
      <dgm:t>
        <a:bodyPr/>
        <a:lstStyle/>
        <a:p>
          <a:endParaRPr lang="zh-CN" altLang="en-US" b="1"/>
        </a:p>
      </dgm:t>
    </dgm:pt>
    <dgm:pt modelId="{8A7126D3-1F1F-42C3-B378-1AB2800BF550}">
      <dgm:prSet/>
      <dgm:spPr/>
      <dgm:t>
        <a:bodyPr/>
        <a:lstStyle/>
        <a:p>
          <a:pPr rtl="0"/>
          <a:r>
            <a:rPr lang="zh-CN" altLang="en-US" b="1" dirty="0"/>
            <a:t>湖岸岩石性质</a:t>
          </a:r>
        </a:p>
      </dgm:t>
    </dgm:pt>
    <dgm:pt modelId="{610A25B6-D872-443C-BC9A-6ADF463A64C3}" type="parTrans" cxnId="{D665BBAC-4227-40ED-BA37-9DA5925B567C}">
      <dgm:prSet/>
      <dgm:spPr/>
      <dgm:t>
        <a:bodyPr/>
        <a:lstStyle/>
        <a:p>
          <a:endParaRPr lang="zh-CN" altLang="en-US" b="1"/>
        </a:p>
      </dgm:t>
    </dgm:pt>
    <dgm:pt modelId="{8F0B7304-C53D-43D7-9197-A5707A4C5C8B}" type="sibTrans" cxnId="{D665BBAC-4227-40ED-BA37-9DA5925B567C}">
      <dgm:prSet/>
      <dgm:spPr/>
      <dgm:t>
        <a:bodyPr/>
        <a:lstStyle/>
        <a:p>
          <a:endParaRPr lang="zh-CN" altLang="en-US" b="1"/>
        </a:p>
      </dgm:t>
    </dgm:pt>
    <dgm:pt modelId="{7E52EC73-BD5F-4F56-B6F6-9B0F43CC57AF}">
      <dgm:prSet/>
      <dgm:spPr/>
      <dgm:t>
        <a:bodyPr/>
        <a:lstStyle/>
        <a:p>
          <a:pPr rtl="0"/>
          <a:r>
            <a:rPr lang="zh-CN" altLang="en-US" b="1" dirty="0"/>
            <a:t>水生物繁殖状况等</a:t>
          </a:r>
        </a:p>
      </dgm:t>
    </dgm:pt>
    <dgm:pt modelId="{81BBF50D-9128-4EF4-BEF1-BEFBD9DEA0AE}" type="parTrans" cxnId="{1844E09E-9B68-4497-86A3-850F624175FD}">
      <dgm:prSet/>
      <dgm:spPr/>
      <dgm:t>
        <a:bodyPr/>
        <a:lstStyle/>
        <a:p>
          <a:endParaRPr lang="zh-CN" altLang="en-US"/>
        </a:p>
      </dgm:t>
    </dgm:pt>
    <dgm:pt modelId="{F6808AE8-7A4F-4ED0-A69A-75D6C53D4D00}" type="sibTrans" cxnId="{1844E09E-9B68-4497-86A3-850F624175FD}">
      <dgm:prSet/>
      <dgm:spPr/>
      <dgm:t>
        <a:bodyPr/>
        <a:lstStyle/>
        <a:p>
          <a:endParaRPr lang="zh-CN" altLang="en-US"/>
        </a:p>
      </dgm:t>
    </dgm:pt>
    <dgm:pt modelId="{88FFF80E-0794-4384-A64F-4C5011E75D4E}" type="pres">
      <dgm:prSet presAssocID="{A03FFA1A-5E19-4FA1-A5C7-C4D546747D12}" presName="linear" presStyleCnt="0">
        <dgm:presLayoutVars>
          <dgm:dir/>
          <dgm:animLvl val="lvl"/>
          <dgm:resizeHandles val="exact"/>
        </dgm:presLayoutVars>
      </dgm:prSet>
      <dgm:spPr/>
    </dgm:pt>
    <dgm:pt modelId="{A4B7A4FE-8679-406D-A3D1-9A03CD28CBA1}" type="pres">
      <dgm:prSet presAssocID="{5B176639-50D7-4D7B-828E-4C2BFEFDCBCA}" presName="parentLin" presStyleCnt="0"/>
      <dgm:spPr/>
    </dgm:pt>
    <dgm:pt modelId="{95931AB6-6AFD-4575-9DBA-2B66DD0D56B2}" type="pres">
      <dgm:prSet presAssocID="{5B176639-50D7-4D7B-828E-4C2BFEFDCBCA}" presName="parentLeftMargin" presStyleLbl="node1" presStyleIdx="0" presStyleCnt="1"/>
      <dgm:spPr/>
    </dgm:pt>
    <dgm:pt modelId="{39D5ACFD-0A0A-4475-9F32-0D2EDD22D5AE}" type="pres">
      <dgm:prSet presAssocID="{5B176639-50D7-4D7B-828E-4C2BFEFDCBCA}" presName="parentText" presStyleLbl="node1" presStyleIdx="0" presStyleCnt="1">
        <dgm:presLayoutVars>
          <dgm:chMax val="0"/>
          <dgm:bulletEnabled val="1"/>
        </dgm:presLayoutVars>
      </dgm:prSet>
      <dgm:spPr/>
    </dgm:pt>
    <dgm:pt modelId="{02D07F4A-4CAE-4A7B-93BA-08F7EF87CC29}" type="pres">
      <dgm:prSet presAssocID="{5B176639-50D7-4D7B-828E-4C2BFEFDCBCA}" presName="negativeSpace" presStyleCnt="0"/>
      <dgm:spPr/>
    </dgm:pt>
    <dgm:pt modelId="{50BFBC8E-033C-40E4-B575-33AE292B75B3}" type="pres">
      <dgm:prSet presAssocID="{5B176639-50D7-4D7B-828E-4C2BFEFDCBCA}" presName="childText" presStyleLbl="conFgAcc1" presStyleIdx="0" presStyleCnt="1">
        <dgm:presLayoutVars>
          <dgm:bulletEnabled val="1"/>
        </dgm:presLayoutVars>
      </dgm:prSet>
      <dgm:spPr/>
    </dgm:pt>
  </dgm:ptLst>
  <dgm:cxnLst>
    <dgm:cxn modelId="{7217A511-A091-4065-BF0B-46E417AC788D}" type="presOf" srcId="{5B176639-50D7-4D7B-828E-4C2BFEFDCBCA}" destId="{39D5ACFD-0A0A-4475-9F32-0D2EDD22D5AE}" srcOrd="1" destOrd="0" presId="urn:microsoft.com/office/officeart/2005/8/layout/list1"/>
    <dgm:cxn modelId="{857F3816-1984-405D-957D-A8ABE46B8E68}" type="presOf" srcId="{A03FFA1A-5E19-4FA1-A5C7-C4D546747D12}" destId="{88FFF80E-0794-4384-A64F-4C5011E75D4E}" srcOrd="0" destOrd="0" presId="urn:microsoft.com/office/officeart/2005/8/layout/list1"/>
    <dgm:cxn modelId="{1BB37B17-5F80-46C5-BEC6-169D9B762C7E}" type="presOf" srcId="{8A7126D3-1F1F-42C3-B378-1AB2800BF550}" destId="{50BFBC8E-033C-40E4-B575-33AE292B75B3}" srcOrd="0" destOrd="3" presId="urn:microsoft.com/office/officeart/2005/8/layout/list1"/>
    <dgm:cxn modelId="{0FE4F968-C8F3-472E-9D6A-67ACD1C60DBD}" srcId="{5B176639-50D7-4D7B-828E-4C2BFEFDCBCA}" destId="{02F451E0-D41E-415B-8A6F-7ECA14461FAC}" srcOrd="1" destOrd="0" parTransId="{39D30C95-F9E4-4A98-93F3-EA3DB384D60A}" sibTransId="{AF634E14-A8D8-4797-AEB5-2FF2FF5006C6}"/>
    <dgm:cxn modelId="{1D669D4A-AD05-4D02-B491-0DB382808635}" srcId="{5B176639-50D7-4D7B-828E-4C2BFEFDCBCA}" destId="{CFD15115-2BED-4A1B-86D7-6E87592C0021}" srcOrd="2" destOrd="0" parTransId="{B7564FEF-FF9C-4145-B162-3675F48DD476}" sibTransId="{73A80A66-B4FA-4109-ADEA-A8067BAEE2A3}"/>
    <dgm:cxn modelId="{FE609151-E9D3-4342-9FAB-4F81AE261410}" srcId="{A03FFA1A-5E19-4FA1-A5C7-C4D546747D12}" destId="{5B176639-50D7-4D7B-828E-4C2BFEFDCBCA}" srcOrd="0" destOrd="0" parTransId="{7323AC8A-F4BF-4D03-9789-76F419AA400C}" sibTransId="{8EF38100-E65B-458E-A077-420D001B04BF}"/>
    <dgm:cxn modelId="{C6CB4E75-7B93-474B-97EF-EEC9A7B2AD92}" type="presOf" srcId="{CFD15115-2BED-4A1B-86D7-6E87592C0021}" destId="{50BFBC8E-033C-40E4-B575-33AE292B75B3}" srcOrd="0" destOrd="2" presId="urn:microsoft.com/office/officeart/2005/8/layout/list1"/>
    <dgm:cxn modelId="{E28CDA7C-5717-4888-A9D8-783131B1EA8E}" srcId="{5B176639-50D7-4D7B-828E-4C2BFEFDCBCA}" destId="{3AB633AB-4C23-43BC-B4E8-EA47F86BF69D}" srcOrd="0" destOrd="0" parTransId="{95FD0016-E275-4091-8084-2695D64204B9}" sibTransId="{A7A2C131-670E-4B6C-8C07-7DAB24750826}"/>
    <dgm:cxn modelId="{14FA2C8B-B5F5-40DD-8330-76381E82EA58}" type="presOf" srcId="{02F451E0-D41E-415B-8A6F-7ECA14461FAC}" destId="{50BFBC8E-033C-40E4-B575-33AE292B75B3}" srcOrd="0" destOrd="1" presId="urn:microsoft.com/office/officeart/2005/8/layout/list1"/>
    <dgm:cxn modelId="{BB738299-D4CF-42F5-B78B-A7565EDF5BF4}" type="presOf" srcId="{5B176639-50D7-4D7B-828E-4C2BFEFDCBCA}" destId="{95931AB6-6AFD-4575-9DBA-2B66DD0D56B2}" srcOrd="0" destOrd="0" presId="urn:microsoft.com/office/officeart/2005/8/layout/list1"/>
    <dgm:cxn modelId="{1844E09E-9B68-4497-86A3-850F624175FD}" srcId="{5B176639-50D7-4D7B-828E-4C2BFEFDCBCA}" destId="{7E52EC73-BD5F-4F56-B6F6-9B0F43CC57AF}" srcOrd="4" destOrd="0" parTransId="{81BBF50D-9128-4EF4-BEF1-BEFBD9DEA0AE}" sibTransId="{F6808AE8-7A4F-4ED0-A69A-75D6C53D4D00}"/>
    <dgm:cxn modelId="{D665BBAC-4227-40ED-BA37-9DA5925B567C}" srcId="{5B176639-50D7-4D7B-828E-4C2BFEFDCBCA}" destId="{8A7126D3-1F1F-42C3-B378-1AB2800BF550}" srcOrd="3" destOrd="0" parTransId="{610A25B6-D872-443C-BC9A-6ADF463A64C3}" sibTransId="{8F0B7304-C53D-43D7-9197-A5707A4C5C8B}"/>
    <dgm:cxn modelId="{653654C2-442C-4DE6-932A-DE72DCC5DEB5}" type="presOf" srcId="{7E52EC73-BD5F-4F56-B6F6-9B0F43CC57AF}" destId="{50BFBC8E-033C-40E4-B575-33AE292B75B3}" srcOrd="0" destOrd="4" presId="urn:microsoft.com/office/officeart/2005/8/layout/list1"/>
    <dgm:cxn modelId="{C35D9FDB-5381-4F92-A26E-F992BE1A8BB8}" type="presOf" srcId="{3AB633AB-4C23-43BC-B4E8-EA47F86BF69D}" destId="{50BFBC8E-033C-40E4-B575-33AE292B75B3}" srcOrd="0" destOrd="0" presId="urn:microsoft.com/office/officeart/2005/8/layout/list1"/>
    <dgm:cxn modelId="{6BE00ABF-7A9B-4CB2-9DDD-20E6922DE4F8}" type="presParOf" srcId="{88FFF80E-0794-4384-A64F-4C5011E75D4E}" destId="{A4B7A4FE-8679-406D-A3D1-9A03CD28CBA1}" srcOrd="0" destOrd="0" presId="urn:microsoft.com/office/officeart/2005/8/layout/list1"/>
    <dgm:cxn modelId="{4CEF2A37-1437-46EB-8AE4-743C372ED50B}" type="presParOf" srcId="{A4B7A4FE-8679-406D-A3D1-9A03CD28CBA1}" destId="{95931AB6-6AFD-4575-9DBA-2B66DD0D56B2}" srcOrd="0" destOrd="0" presId="urn:microsoft.com/office/officeart/2005/8/layout/list1"/>
    <dgm:cxn modelId="{EA23ED70-00C2-43E9-BB0B-B3081FF0B642}" type="presParOf" srcId="{A4B7A4FE-8679-406D-A3D1-9A03CD28CBA1}" destId="{39D5ACFD-0A0A-4475-9F32-0D2EDD22D5AE}" srcOrd="1" destOrd="0" presId="urn:microsoft.com/office/officeart/2005/8/layout/list1"/>
    <dgm:cxn modelId="{D5849CAB-6226-471B-AB49-C8679D2BD024}" type="presParOf" srcId="{88FFF80E-0794-4384-A64F-4C5011E75D4E}" destId="{02D07F4A-4CAE-4A7B-93BA-08F7EF87CC29}" srcOrd="1" destOrd="0" presId="urn:microsoft.com/office/officeart/2005/8/layout/list1"/>
    <dgm:cxn modelId="{1C383C92-5A7A-4D62-B803-A7B40157068A}" type="presParOf" srcId="{88FFF80E-0794-4384-A64F-4C5011E75D4E}" destId="{50BFBC8E-033C-40E4-B575-33AE292B75B3}" srcOrd="2"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4.xml><?xml version="1.0" encoding="utf-8"?>
<dgm:dataModel xmlns:dgm="http://schemas.openxmlformats.org/drawingml/2006/diagram" xmlns:a="http://schemas.openxmlformats.org/drawingml/2006/main">
  <dgm:ptLst>
    <dgm:pt modelId="{683DC32F-B22D-4E15-A346-30AD4C4F4FF8}" type="doc">
      <dgm:prSet loTypeId="urn:microsoft.com/office/officeart/2005/8/layout/list1" loCatId="list" qsTypeId="urn:microsoft.com/office/officeart/2005/8/quickstyle/simple1" qsCatId="simple" csTypeId="urn:microsoft.com/office/officeart/2005/8/colors/accent1_1" csCatId="accent1"/>
      <dgm:spPr/>
      <dgm:t>
        <a:bodyPr/>
        <a:lstStyle/>
        <a:p>
          <a:endParaRPr lang="zh-CN" altLang="en-US"/>
        </a:p>
      </dgm:t>
    </dgm:pt>
    <dgm:pt modelId="{E3C286C4-9B7D-40BC-B1AE-F95E076871AD}">
      <dgm:prSet/>
      <dgm:spPr/>
      <dgm:t>
        <a:bodyPr/>
        <a:lstStyle/>
        <a:p>
          <a:pPr rtl="0"/>
          <a:r>
            <a:rPr lang="zh-CN" b="1" dirty="0"/>
            <a:t>湖水的运动</a:t>
          </a:r>
          <a:endParaRPr lang="zh-CN" dirty="0"/>
        </a:p>
      </dgm:t>
    </dgm:pt>
    <dgm:pt modelId="{615D5670-714B-4314-9FCF-0722B2242B69}" type="parTrans" cxnId="{C2D02909-989B-483A-B9C6-673CADF8BED6}">
      <dgm:prSet/>
      <dgm:spPr/>
      <dgm:t>
        <a:bodyPr/>
        <a:lstStyle/>
        <a:p>
          <a:endParaRPr lang="zh-CN" altLang="en-US"/>
        </a:p>
      </dgm:t>
    </dgm:pt>
    <dgm:pt modelId="{74BE076E-80CF-4DE7-AD44-0C60CA77A6A2}" type="sibTrans" cxnId="{C2D02909-989B-483A-B9C6-673CADF8BED6}">
      <dgm:prSet/>
      <dgm:spPr/>
      <dgm:t>
        <a:bodyPr/>
        <a:lstStyle/>
        <a:p>
          <a:endParaRPr lang="zh-CN" altLang="en-US"/>
        </a:p>
      </dgm:t>
    </dgm:pt>
    <dgm:pt modelId="{49B33765-3CD1-47EF-B2C4-D95A5E2D6E6B}">
      <dgm:prSet/>
      <dgm:spPr/>
      <dgm:t>
        <a:bodyPr/>
        <a:lstStyle/>
        <a:p>
          <a:pPr rtl="0"/>
          <a:r>
            <a:rPr lang="zh-CN" b="1" dirty="0"/>
            <a:t>定振波</a:t>
          </a:r>
          <a:endParaRPr lang="zh-CN" dirty="0"/>
        </a:p>
      </dgm:t>
    </dgm:pt>
    <dgm:pt modelId="{8BA80B15-C033-407A-87FB-A0C1D0571109}" type="parTrans" cxnId="{F326733E-F21C-464F-87CA-42EB3CDC67E1}">
      <dgm:prSet/>
      <dgm:spPr/>
      <dgm:t>
        <a:bodyPr/>
        <a:lstStyle/>
        <a:p>
          <a:endParaRPr lang="zh-CN" altLang="en-US"/>
        </a:p>
      </dgm:t>
    </dgm:pt>
    <dgm:pt modelId="{78F5C531-A592-4721-8F4B-88C0FBBB2131}" type="sibTrans" cxnId="{F326733E-F21C-464F-87CA-42EB3CDC67E1}">
      <dgm:prSet/>
      <dgm:spPr/>
      <dgm:t>
        <a:bodyPr/>
        <a:lstStyle/>
        <a:p>
          <a:endParaRPr lang="zh-CN" altLang="en-US"/>
        </a:p>
      </dgm:t>
    </dgm:pt>
    <dgm:pt modelId="{48A6E7F1-4224-49EF-909D-EB141BAA96ED}">
      <dgm:prSet/>
      <dgm:spPr/>
      <dgm:t>
        <a:bodyPr/>
        <a:lstStyle/>
        <a:p>
          <a:pPr rtl="0"/>
          <a:r>
            <a:rPr lang="zh-CN" b="1" dirty="0"/>
            <a:t>湖流</a:t>
          </a:r>
          <a:endParaRPr lang="zh-CN" dirty="0"/>
        </a:p>
      </dgm:t>
    </dgm:pt>
    <dgm:pt modelId="{CB3A5F16-3C04-455E-9A5B-F470CD37D598}" type="parTrans" cxnId="{460C1CC4-BE94-4389-9710-ED28A81AF849}">
      <dgm:prSet/>
      <dgm:spPr/>
      <dgm:t>
        <a:bodyPr/>
        <a:lstStyle/>
        <a:p>
          <a:endParaRPr lang="zh-CN" altLang="en-US"/>
        </a:p>
      </dgm:t>
    </dgm:pt>
    <dgm:pt modelId="{BF4B32A5-F15D-475E-85B2-ECD8C29CF916}" type="sibTrans" cxnId="{460C1CC4-BE94-4389-9710-ED28A81AF849}">
      <dgm:prSet/>
      <dgm:spPr/>
      <dgm:t>
        <a:bodyPr/>
        <a:lstStyle/>
        <a:p>
          <a:endParaRPr lang="zh-CN" altLang="en-US"/>
        </a:p>
      </dgm:t>
    </dgm:pt>
    <dgm:pt modelId="{4418AB33-FA42-495C-8486-DA9BD53D6166}">
      <dgm:prSet/>
      <dgm:spPr/>
      <dgm:t>
        <a:bodyPr/>
        <a:lstStyle/>
        <a:p>
          <a:pPr rtl="0"/>
          <a:r>
            <a:rPr lang="zh-CN" b="1" dirty="0"/>
            <a:t>水位变化和水量平衡</a:t>
          </a:r>
          <a:endParaRPr lang="zh-CN" dirty="0"/>
        </a:p>
      </dgm:t>
    </dgm:pt>
    <dgm:pt modelId="{5177C8E6-7223-45BD-B941-64FB60357C9C}" type="parTrans" cxnId="{3EEF2A93-E9DC-45B6-8CB8-5D32D22C69F2}">
      <dgm:prSet/>
      <dgm:spPr/>
      <dgm:t>
        <a:bodyPr/>
        <a:lstStyle/>
        <a:p>
          <a:endParaRPr lang="zh-CN" altLang="en-US"/>
        </a:p>
      </dgm:t>
    </dgm:pt>
    <dgm:pt modelId="{E9F16D81-BEAD-495B-BC1B-DB97E44A142A}" type="sibTrans" cxnId="{3EEF2A93-E9DC-45B6-8CB8-5D32D22C69F2}">
      <dgm:prSet/>
      <dgm:spPr/>
      <dgm:t>
        <a:bodyPr/>
        <a:lstStyle/>
        <a:p>
          <a:endParaRPr lang="zh-CN" altLang="en-US"/>
        </a:p>
      </dgm:t>
    </dgm:pt>
    <dgm:pt modelId="{21C67950-7F64-46CC-81E0-31DCE92607AB}" type="pres">
      <dgm:prSet presAssocID="{683DC32F-B22D-4E15-A346-30AD4C4F4FF8}" presName="linear" presStyleCnt="0">
        <dgm:presLayoutVars>
          <dgm:dir/>
          <dgm:animLvl val="lvl"/>
          <dgm:resizeHandles val="exact"/>
        </dgm:presLayoutVars>
      </dgm:prSet>
      <dgm:spPr/>
    </dgm:pt>
    <dgm:pt modelId="{90B363A9-0A87-4C42-8E9B-CD51A0F8CC27}" type="pres">
      <dgm:prSet presAssocID="{E3C286C4-9B7D-40BC-B1AE-F95E076871AD}" presName="parentLin" presStyleCnt="0"/>
      <dgm:spPr/>
    </dgm:pt>
    <dgm:pt modelId="{94BDFA25-DBE1-44CA-8B3E-2DC1BFD1939F}" type="pres">
      <dgm:prSet presAssocID="{E3C286C4-9B7D-40BC-B1AE-F95E076871AD}" presName="parentLeftMargin" presStyleLbl="node1" presStyleIdx="0" presStyleCnt="2"/>
      <dgm:spPr/>
    </dgm:pt>
    <dgm:pt modelId="{2F9DCD1D-5312-49EF-8E81-5B25BC34DF19}" type="pres">
      <dgm:prSet presAssocID="{E3C286C4-9B7D-40BC-B1AE-F95E076871AD}" presName="parentText" presStyleLbl="node1" presStyleIdx="0" presStyleCnt="2">
        <dgm:presLayoutVars>
          <dgm:chMax val="0"/>
          <dgm:bulletEnabled val="1"/>
        </dgm:presLayoutVars>
      </dgm:prSet>
      <dgm:spPr/>
    </dgm:pt>
    <dgm:pt modelId="{6D7C8FD9-7E2B-4D18-9205-2742959E7331}" type="pres">
      <dgm:prSet presAssocID="{E3C286C4-9B7D-40BC-B1AE-F95E076871AD}" presName="negativeSpace" presStyleCnt="0"/>
      <dgm:spPr/>
    </dgm:pt>
    <dgm:pt modelId="{D05FBED8-EAFF-4999-8BBA-129C740BF8D1}" type="pres">
      <dgm:prSet presAssocID="{E3C286C4-9B7D-40BC-B1AE-F95E076871AD}" presName="childText" presStyleLbl="conFgAcc1" presStyleIdx="0" presStyleCnt="2">
        <dgm:presLayoutVars>
          <dgm:bulletEnabled val="1"/>
        </dgm:presLayoutVars>
      </dgm:prSet>
      <dgm:spPr/>
    </dgm:pt>
    <dgm:pt modelId="{B5C7981C-AE89-404A-BBC9-A74ACFAD8D49}" type="pres">
      <dgm:prSet presAssocID="{74BE076E-80CF-4DE7-AD44-0C60CA77A6A2}" presName="spaceBetweenRectangles" presStyleCnt="0"/>
      <dgm:spPr/>
    </dgm:pt>
    <dgm:pt modelId="{AFE08EF2-4FA4-4513-9B6C-664B6368AC23}" type="pres">
      <dgm:prSet presAssocID="{4418AB33-FA42-495C-8486-DA9BD53D6166}" presName="parentLin" presStyleCnt="0"/>
      <dgm:spPr/>
    </dgm:pt>
    <dgm:pt modelId="{51DDA698-1298-4F19-BBCA-E5216B2676F9}" type="pres">
      <dgm:prSet presAssocID="{4418AB33-FA42-495C-8486-DA9BD53D6166}" presName="parentLeftMargin" presStyleLbl="node1" presStyleIdx="0" presStyleCnt="2"/>
      <dgm:spPr/>
    </dgm:pt>
    <dgm:pt modelId="{867CC636-516D-41AE-83C6-9A2802E848C6}" type="pres">
      <dgm:prSet presAssocID="{4418AB33-FA42-495C-8486-DA9BD53D6166}" presName="parentText" presStyleLbl="node1" presStyleIdx="1" presStyleCnt="2">
        <dgm:presLayoutVars>
          <dgm:chMax val="0"/>
          <dgm:bulletEnabled val="1"/>
        </dgm:presLayoutVars>
      </dgm:prSet>
      <dgm:spPr/>
    </dgm:pt>
    <dgm:pt modelId="{950AE167-36C9-4547-960B-4FB6F7289AD5}" type="pres">
      <dgm:prSet presAssocID="{4418AB33-FA42-495C-8486-DA9BD53D6166}" presName="negativeSpace" presStyleCnt="0"/>
      <dgm:spPr/>
    </dgm:pt>
    <dgm:pt modelId="{D2DC2FD6-9D44-4993-AA51-3F9F4AD787FE}" type="pres">
      <dgm:prSet presAssocID="{4418AB33-FA42-495C-8486-DA9BD53D6166}" presName="childText" presStyleLbl="conFgAcc1" presStyleIdx="1" presStyleCnt="2">
        <dgm:presLayoutVars>
          <dgm:bulletEnabled val="1"/>
        </dgm:presLayoutVars>
      </dgm:prSet>
      <dgm:spPr/>
    </dgm:pt>
  </dgm:ptLst>
  <dgm:cxnLst>
    <dgm:cxn modelId="{C2D02909-989B-483A-B9C6-673CADF8BED6}" srcId="{683DC32F-B22D-4E15-A346-30AD4C4F4FF8}" destId="{E3C286C4-9B7D-40BC-B1AE-F95E076871AD}" srcOrd="0" destOrd="0" parTransId="{615D5670-714B-4314-9FCF-0722B2242B69}" sibTransId="{74BE076E-80CF-4DE7-AD44-0C60CA77A6A2}"/>
    <dgm:cxn modelId="{84B3741A-8172-4FBE-90BD-380A0528B873}" type="presOf" srcId="{49B33765-3CD1-47EF-B2C4-D95A5E2D6E6B}" destId="{D05FBED8-EAFF-4999-8BBA-129C740BF8D1}" srcOrd="0" destOrd="0" presId="urn:microsoft.com/office/officeart/2005/8/layout/list1"/>
    <dgm:cxn modelId="{F326733E-F21C-464F-87CA-42EB3CDC67E1}" srcId="{E3C286C4-9B7D-40BC-B1AE-F95E076871AD}" destId="{49B33765-3CD1-47EF-B2C4-D95A5E2D6E6B}" srcOrd="0" destOrd="0" parTransId="{8BA80B15-C033-407A-87FB-A0C1D0571109}" sibTransId="{78F5C531-A592-4721-8F4B-88C0FBBB2131}"/>
    <dgm:cxn modelId="{D9016465-8CBB-44C9-80E7-1FD587385085}" type="presOf" srcId="{4418AB33-FA42-495C-8486-DA9BD53D6166}" destId="{867CC636-516D-41AE-83C6-9A2802E848C6}" srcOrd="1" destOrd="0" presId="urn:microsoft.com/office/officeart/2005/8/layout/list1"/>
    <dgm:cxn modelId="{D5F10580-FADB-46AD-8444-E8EE044CADCF}" type="presOf" srcId="{48A6E7F1-4224-49EF-909D-EB141BAA96ED}" destId="{D05FBED8-EAFF-4999-8BBA-129C740BF8D1}" srcOrd="0" destOrd="1" presId="urn:microsoft.com/office/officeart/2005/8/layout/list1"/>
    <dgm:cxn modelId="{B368278C-3E48-45BA-88E1-E154183189C2}" type="presOf" srcId="{4418AB33-FA42-495C-8486-DA9BD53D6166}" destId="{51DDA698-1298-4F19-BBCA-E5216B2676F9}" srcOrd="0" destOrd="0" presId="urn:microsoft.com/office/officeart/2005/8/layout/list1"/>
    <dgm:cxn modelId="{3EEF2A93-E9DC-45B6-8CB8-5D32D22C69F2}" srcId="{683DC32F-B22D-4E15-A346-30AD4C4F4FF8}" destId="{4418AB33-FA42-495C-8486-DA9BD53D6166}" srcOrd="1" destOrd="0" parTransId="{5177C8E6-7223-45BD-B941-64FB60357C9C}" sibTransId="{E9F16D81-BEAD-495B-BC1B-DB97E44A142A}"/>
    <dgm:cxn modelId="{34018BA4-5AD6-4B2B-9687-5AF0E7AA640B}" type="presOf" srcId="{E3C286C4-9B7D-40BC-B1AE-F95E076871AD}" destId="{2F9DCD1D-5312-49EF-8E81-5B25BC34DF19}" srcOrd="1" destOrd="0" presId="urn:microsoft.com/office/officeart/2005/8/layout/list1"/>
    <dgm:cxn modelId="{16D7D0B4-8734-4970-BD68-45A79C54E1F8}" type="presOf" srcId="{E3C286C4-9B7D-40BC-B1AE-F95E076871AD}" destId="{94BDFA25-DBE1-44CA-8B3E-2DC1BFD1939F}" srcOrd="0" destOrd="0" presId="urn:microsoft.com/office/officeart/2005/8/layout/list1"/>
    <dgm:cxn modelId="{460C1CC4-BE94-4389-9710-ED28A81AF849}" srcId="{E3C286C4-9B7D-40BC-B1AE-F95E076871AD}" destId="{48A6E7F1-4224-49EF-909D-EB141BAA96ED}" srcOrd="1" destOrd="0" parTransId="{CB3A5F16-3C04-455E-9A5B-F470CD37D598}" sibTransId="{BF4B32A5-F15D-475E-85B2-ECD8C29CF916}"/>
    <dgm:cxn modelId="{1DDF95C6-078F-4E79-BD77-CADA020606A7}" type="presOf" srcId="{683DC32F-B22D-4E15-A346-30AD4C4F4FF8}" destId="{21C67950-7F64-46CC-81E0-31DCE92607AB}" srcOrd="0" destOrd="0" presId="urn:microsoft.com/office/officeart/2005/8/layout/list1"/>
    <dgm:cxn modelId="{75185EA2-E635-4062-B659-0E6766032A4B}" type="presParOf" srcId="{21C67950-7F64-46CC-81E0-31DCE92607AB}" destId="{90B363A9-0A87-4C42-8E9B-CD51A0F8CC27}" srcOrd="0" destOrd="0" presId="urn:microsoft.com/office/officeart/2005/8/layout/list1"/>
    <dgm:cxn modelId="{14041D42-73CE-4072-B93E-BF46876B6E1F}" type="presParOf" srcId="{90B363A9-0A87-4C42-8E9B-CD51A0F8CC27}" destId="{94BDFA25-DBE1-44CA-8B3E-2DC1BFD1939F}" srcOrd="0" destOrd="0" presId="urn:microsoft.com/office/officeart/2005/8/layout/list1"/>
    <dgm:cxn modelId="{CCA975FC-9D02-4950-BB91-4402E7872813}" type="presParOf" srcId="{90B363A9-0A87-4C42-8E9B-CD51A0F8CC27}" destId="{2F9DCD1D-5312-49EF-8E81-5B25BC34DF19}" srcOrd="1" destOrd="0" presId="urn:microsoft.com/office/officeart/2005/8/layout/list1"/>
    <dgm:cxn modelId="{C22872B1-9EAB-47A9-9AB1-B38523057798}" type="presParOf" srcId="{21C67950-7F64-46CC-81E0-31DCE92607AB}" destId="{6D7C8FD9-7E2B-4D18-9205-2742959E7331}" srcOrd="1" destOrd="0" presId="urn:microsoft.com/office/officeart/2005/8/layout/list1"/>
    <dgm:cxn modelId="{94A72076-8941-4865-BB9B-E40479846C50}" type="presParOf" srcId="{21C67950-7F64-46CC-81E0-31DCE92607AB}" destId="{D05FBED8-EAFF-4999-8BBA-129C740BF8D1}" srcOrd="2" destOrd="0" presId="urn:microsoft.com/office/officeart/2005/8/layout/list1"/>
    <dgm:cxn modelId="{538140F2-8562-43B8-9BF5-660268FC2830}" type="presParOf" srcId="{21C67950-7F64-46CC-81E0-31DCE92607AB}" destId="{B5C7981C-AE89-404A-BBC9-A74ACFAD8D49}" srcOrd="3" destOrd="0" presId="urn:microsoft.com/office/officeart/2005/8/layout/list1"/>
    <dgm:cxn modelId="{7ADC0531-431F-40A2-BC8E-2756A5608C49}" type="presParOf" srcId="{21C67950-7F64-46CC-81E0-31DCE92607AB}" destId="{AFE08EF2-4FA4-4513-9B6C-664B6368AC23}" srcOrd="4" destOrd="0" presId="urn:microsoft.com/office/officeart/2005/8/layout/list1"/>
    <dgm:cxn modelId="{8DB77698-C5A8-4565-ABE1-17F09AB9F95C}" type="presParOf" srcId="{AFE08EF2-4FA4-4513-9B6C-664B6368AC23}" destId="{51DDA698-1298-4F19-BBCA-E5216B2676F9}" srcOrd="0" destOrd="0" presId="urn:microsoft.com/office/officeart/2005/8/layout/list1"/>
    <dgm:cxn modelId="{0513A3BE-C1E9-4443-9CDD-4F53CF76056F}" type="presParOf" srcId="{AFE08EF2-4FA4-4513-9B6C-664B6368AC23}" destId="{867CC636-516D-41AE-83C6-9A2802E848C6}" srcOrd="1" destOrd="0" presId="urn:microsoft.com/office/officeart/2005/8/layout/list1"/>
    <dgm:cxn modelId="{CD587102-DF02-4B8A-8241-08FEEBC88843}" type="presParOf" srcId="{21C67950-7F64-46CC-81E0-31DCE92607AB}" destId="{950AE167-36C9-4547-960B-4FB6F7289AD5}" srcOrd="5" destOrd="0" presId="urn:microsoft.com/office/officeart/2005/8/layout/list1"/>
    <dgm:cxn modelId="{0B09BE91-E963-4335-849A-037CE070B7F6}" type="presParOf" srcId="{21C67950-7F64-46CC-81E0-31DCE92607AB}" destId="{D2DC2FD6-9D44-4993-AA51-3F9F4AD787FE}"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5.xml><?xml version="1.0" encoding="utf-8"?>
<dgm:dataModel xmlns:dgm="http://schemas.openxmlformats.org/drawingml/2006/diagram" xmlns:a="http://schemas.openxmlformats.org/drawingml/2006/main">
  <dgm:ptLst>
    <dgm:pt modelId="{8818449C-CF68-4392-B329-A35E5ABDA34D}" type="doc">
      <dgm:prSet loTypeId="urn:microsoft.com/office/officeart/2005/8/layout/list1" loCatId="list" qsTypeId="urn:microsoft.com/office/officeart/2005/8/quickstyle/simple3" qsCatId="simple" csTypeId="urn:microsoft.com/office/officeart/2005/8/colors/accent1_2" csCatId="accent1" phldr="1"/>
      <dgm:spPr/>
      <dgm:t>
        <a:bodyPr/>
        <a:lstStyle/>
        <a:p>
          <a:endParaRPr lang="zh-CN" altLang="en-US"/>
        </a:p>
      </dgm:t>
    </dgm:pt>
    <dgm:pt modelId="{260D2A67-3091-473E-BC75-3DF3233FB144}">
      <dgm:prSet/>
      <dgm:spPr/>
      <dgm:t>
        <a:bodyPr/>
        <a:lstStyle/>
        <a:p>
          <a:pPr rtl="0"/>
          <a:r>
            <a:rPr lang="zh-CN" altLang="en-US" b="1" dirty="0"/>
            <a:t>湖流产生的原因：</a:t>
          </a:r>
        </a:p>
      </dgm:t>
    </dgm:pt>
    <dgm:pt modelId="{94C4585E-7767-4C44-A63E-3C5FB1DF2E5B}" type="parTrans" cxnId="{1A883D64-8CE9-45BD-9A7A-71D3AE5896D6}">
      <dgm:prSet/>
      <dgm:spPr/>
      <dgm:t>
        <a:bodyPr/>
        <a:lstStyle/>
        <a:p>
          <a:endParaRPr lang="zh-CN" altLang="en-US" b="1"/>
        </a:p>
      </dgm:t>
    </dgm:pt>
    <dgm:pt modelId="{6D6658E4-FCA7-4A29-B68E-D47A3A34855C}" type="sibTrans" cxnId="{1A883D64-8CE9-45BD-9A7A-71D3AE5896D6}">
      <dgm:prSet/>
      <dgm:spPr/>
      <dgm:t>
        <a:bodyPr/>
        <a:lstStyle/>
        <a:p>
          <a:endParaRPr lang="zh-CN" altLang="en-US" b="1"/>
        </a:p>
      </dgm:t>
    </dgm:pt>
    <dgm:pt modelId="{013891F5-AEE3-4C85-BEB5-4A529997C6AD}">
      <dgm:prSet/>
      <dgm:spPr/>
      <dgm:t>
        <a:bodyPr/>
        <a:lstStyle/>
        <a:p>
          <a:pPr rtl="0"/>
          <a:r>
            <a:rPr lang="zh-CN" altLang="en-US" b="1" dirty="0"/>
            <a:t>由河流注入的湖，河流入口处的水面比外泄处略高，造成湖水发生单向缓慢流动</a:t>
          </a:r>
        </a:p>
      </dgm:t>
    </dgm:pt>
    <dgm:pt modelId="{FB5F911C-8EDA-46EF-9B2C-0DC6E3B1CBA2}" type="parTrans" cxnId="{5442630B-410B-459F-853C-3A3FC6AA8BAF}">
      <dgm:prSet/>
      <dgm:spPr/>
      <dgm:t>
        <a:bodyPr/>
        <a:lstStyle/>
        <a:p>
          <a:endParaRPr lang="zh-CN" altLang="en-US" b="1"/>
        </a:p>
      </dgm:t>
    </dgm:pt>
    <dgm:pt modelId="{4F3E3391-93A6-4E95-AF42-140A73D6D145}" type="sibTrans" cxnId="{5442630B-410B-459F-853C-3A3FC6AA8BAF}">
      <dgm:prSet/>
      <dgm:spPr/>
      <dgm:t>
        <a:bodyPr/>
        <a:lstStyle/>
        <a:p>
          <a:endParaRPr lang="zh-CN" altLang="en-US" b="1"/>
        </a:p>
      </dgm:t>
    </dgm:pt>
    <dgm:pt modelId="{57E56819-0DB5-4254-BABC-16E3B0E3A419}">
      <dgm:prSet/>
      <dgm:spPr/>
      <dgm:t>
        <a:bodyPr/>
        <a:lstStyle/>
        <a:p>
          <a:pPr rtl="0"/>
          <a:r>
            <a:rPr lang="zh-CN" altLang="en-US" b="1" dirty="0"/>
            <a:t>风的作用使湖水随湖面风向运动</a:t>
          </a:r>
        </a:p>
      </dgm:t>
    </dgm:pt>
    <dgm:pt modelId="{C3271456-A249-4B86-A9BA-BA7572C87715}" type="parTrans" cxnId="{05781A95-DEF9-41F2-A898-22050BA809AD}">
      <dgm:prSet/>
      <dgm:spPr/>
      <dgm:t>
        <a:bodyPr/>
        <a:lstStyle/>
        <a:p>
          <a:endParaRPr lang="zh-CN" altLang="en-US" b="1"/>
        </a:p>
      </dgm:t>
    </dgm:pt>
    <dgm:pt modelId="{CC4AEA38-C356-429F-BE1F-E7E7939F701C}" type="sibTrans" cxnId="{05781A95-DEF9-41F2-A898-22050BA809AD}">
      <dgm:prSet/>
      <dgm:spPr/>
      <dgm:t>
        <a:bodyPr/>
        <a:lstStyle/>
        <a:p>
          <a:endParaRPr lang="zh-CN" altLang="en-US" b="1"/>
        </a:p>
      </dgm:t>
    </dgm:pt>
    <dgm:pt modelId="{3C1DABB8-FA3E-48DC-853A-F542BC993435}">
      <dgm:prSet/>
      <dgm:spPr/>
      <dgm:t>
        <a:bodyPr/>
        <a:lstStyle/>
        <a:p>
          <a:pPr rtl="0"/>
          <a:r>
            <a:rPr lang="zh-CN" altLang="en-US" b="1" dirty="0"/>
            <a:t>定振波造成水面倾斜后，湖水在重力作用下发生湖流</a:t>
          </a:r>
        </a:p>
      </dgm:t>
    </dgm:pt>
    <dgm:pt modelId="{C7999CB0-2CD3-42A6-88F0-261562D8B84B}" type="parTrans" cxnId="{2A4593B2-EB3B-42E4-AFA9-885C886F167E}">
      <dgm:prSet/>
      <dgm:spPr/>
      <dgm:t>
        <a:bodyPr/>
        <a:lstStyle/>
        <a:p>
          <a:endParaRPr lang="zh-CN" altLang="en-US" b="1"/>
        </a:p>
      </dgm:t>
    </dgm:pt>
    <dgm:pt modelId="{73C0AB96-C833-489A-AB34-133B34E9A185}" type="sibTrans" cxnId="{2A4593B2-EB3B-42E4-AFA9-885C886F167E}">
      <dgm:prSet/>
      <dgm:spPr/>
      <dgm:t>
        <a:bodyPr/>
        <a:lstStyle/>
        <a:p>
          <a:endParaRPr lang="zh-CN" altLang="en-US" b="1"/>
        </a:p>
      </dgm:t>
    </dgm:pt>
    <dgm:pt modelId="{FBED4345-9EDC-4F59-9F42-9C9B5880D815}">
      <dgm:prSet/>
      <dgm:spPr/>
      <dgm:t>
        <a:bodyPr/>
        <a:lstStyle/>
        <a:p>
          <a:pPr rtl="0"/>
          <a:r>
            <a:rPr lang="zh-CN" altLang="en-US" b="1" dirty="0"/>
            <a:t>水温变化造成湖水的垂直循环</a:t>
          </a:r>
        </a:p>
      </dgm:t>
    </dgm:pt>
    <dgm:pt modelId="{98766B8E-5157-4FF7-9AAC-89EC270C6C91}" type="parTrans" cxnId="{41E82A28-8E90-4EFB-A0A9-A780884E82E2}">
      <dgm:prSet/>
      <dgm:spPr/>
      <dgm:t>
        <a:bodyPr/>
        <a:lstStyle/>
        <a:p>
          <a:endParaRPr lang="zh-CN" altLang="en-US" b="1"/>
        </a:p>
      </dgm:t>
    </dgm:pt>
    <dgm:pt modelId="{C6D2ABC1-1C34-42C3-9065-709EA626458B}" type="sibTrans" cxnId="{41E82A28-8E90-4EFB-A0A9-A780884E82E2}">
      <dgm:prSet/>
      <dgm:spPr/>
      <dgm:t>
        <a:bodyPr/>
        <a:lstStyle/>
        <a:p>
          <a:endParaRPr lang="zh-CN" altLang="en-US" b="1"/>
        </a:p>
      </dgm:t>
    </dgm:pt>
    <dgm:pt modelId="{6FD664E0-64F7-49CE-A41A-B69672DA46C2}" type="pres">
      <dgm:prSet presAssocID="{8818449C-CF68-4392-B329-A35E5ABDA34D}" presName="linear" presStyleCnt="0">
        <dgm:presLayoutVars>
          <dgm:dir/>
          <dgm:animLvl val="lvl"/>
          <dgm:resizeHandles val="exact"/>
        </dgm:presLayoutVars>
      </dgm:prSet>
      <dgm:spPr/>
    </dgm:pt>
    <dgm:pt modelId="{D9EB1A09-7FD9-4E1C-BE40-256F9695658B}" type="pres">
      <dgm:prSet presAssocID="{260D2A67-3091-473E-BC75-3DF3233FB144}" presName="parentLin" presStyleCnt="0"/>
      <dgm:spPr/>
    </dgm:pt>
    <dgm:pt modelId="{157BE6A0-1276-4AA3-818C-DF130E96F4CE}" type="pres">
      <dgm:prSet presAssocID="{260D2A67-3091-473E-BC75-3DF3233FB144}" presName="parentLeftMargin" presStyleLbl="node1" presStyleIdx="0" presStyleCnt="1"/>
      <dgm:spPr/>
    </dgm:pt>
    <dgm:pt modelId="{D2AB8876-8FD2-4765-A13F-E317E9000E1A}" type="pres">
      <dgm:prSet presAssocID="{260D2A67-3091-473E-BC75-3DF3233FB144}" presName="parentText" presStyleLbl="node1" presStyleIdx="0" presStyleCnt="1">
        <dgm:presLayoutVars>
          <dgm:chMax val="0"/>
          <dgm:bulletEnabled val="1"/>
        </dgm:presLayoutVars>
      </dgm:prSet>
      <dgm:spPr/>
    </dgm:pt>
    <dgm:pt modelId="{87959D70-B0D3-44D2-8627-5BC0CF308CA2}" type="pres">
      <dgm:prSet presAssocID="{260D2A67-3091-473E-BC75-3DF3233FB144}" presName="negativeSpace" presStyleCnt="0"/>
      <dgm:spPr/>
    </dgm:pt>
    <dgm:pt modelId="{B1321D02-4F9A-4E65-AF2C-17C146A67752}" type="pres">
      <dgm:prSet presAssocID="{260D2A67-3091-473E-BC75-3DF3233FB144}" presName="childText" presStyleLbl="conFgAcc1" presStyleIdx="0" presStyleCnt="1">
        <dgm:presLayoutVars>
          <dgm:bulletEnabled val="1"/>
        </dgm:presLayoutVars>
      </dgm:prSet>
      <dgm:spPr/>
    </dgm:pt>
  </dgm:ptLst>
  <dgm:cxnLst>
    <dgm:cxn modelId="{5442630B-410B-459F-853C-3A3FC6AA8BAF}" srcId="{260D2A67-3091-473E-BC75-3DF3233FB144}" destId="{013891F5-AEE3-4C85-BEB5-4A529997C6AD}" srcOrd="0" destOrd="0" parTransId="{FB5F911C-8EDA-46EF-9B2C-0DC6E3B1CBA2}" sibTransId="{4F3E3391-93A6-4E95-AF42-140A73D6D145}"/>
    <dgm:cxn modelId="{41E82A28-8E90-4EFB-A0A9-A780884E82E2}" srcId="{260D2A67-3091-473E-BC75-3DF3233FB144}" destId="{FBED4345-9EDC-4F59-9F42-9C9B5880D815}" srcOrd="3" destOrd="0" parTransId="{98766B8E-5157-4FF7-9AAC-89EC270C6C91}" sibTransId="{C6D2ABC1-1C34-42C3-9065-709EA626458B}"/>
    <dgm:cxn modelId="{1A883D64-8CE9-45BD-9A7A-71D3AE5896D6}" srcId="{8818449C-CF68-4392-B329-A35E5ABDA34D}" destId="{260D2A67-3091-473E-BC75-3DF3233FB144}" srcOrd="0" destOrd="0" parTransId="{94C4585E-7767-4C44-A63E-3C5FB1DF2E5B}" sibTransId="{6D6658E4-FCA7-4A29-B68E-D47A3A34855C}"/>
    <dgm:cxn modelId="{923C586E-8296-4582-AE00-2421102AC44A}" type="presOf" srcId="{8818449C-CF68-4392-B329-A35E5ABDA34D}" destId="{6FD664E0-64F7-49CE-A41A-B69672DA46C2}" srcOrd="0" destOrd="0" presId="urn:microsoft.com/office/officeart/2005/8/layout/list1"/>
    <dgm:cxn modelId="{2BC43A87-FF93-47EE-B651-1F43A834FA99}" type="presOf" srcId="{57E56819-0DB5-4254-BABC-16E3B0E3A419}" destId="{B1321D02-4F9A-4E65-AF2C-17C146A67752}" srcOrd="0" destOrd="1" presId="urn:microsoft.com/office/officeart/2005/8/layout/list1"/>
    <dgm:cxn modelId="{05781A95-DEF9-41F2-A898-22050BA809AD}" srcId="{260D2A67-3091-473E-BC75-3DF3233FB144}" destId="{57E56819-0DB5-4254-BABC-16E3B0E3A419}" srcOrd="1" destOrd="0" parTransId="{C3271456-A249-4B86-A9BA-BA7572C87715}" sibTransId="{CC4AEA38-C356-429F-BE1F-E7E7939F701C}"/>
    <dgm:cxn modelId="{2A4593B2-EB3B-42E4-AFA9-885C886F167E}" srcId="{260D2A67-3091-473E-BC75-3DF3233FB144}" destId="{3C1DABB8-FA3E-48DC-853A-F542BC993435}" srcOrd="2" destOrd="0" parTransId="{C7999CB0-2CD3-42A6-88F0-261562D8B84B}" sibTransId="{73C0AB96-C833-489A-AB34-133B34E9A185}"/>
    <dgm:cxn modelId="{4D9943D0-F18B-40AB-96E5-1E467E2E8915}" type="presOf" srcId="{3C1DABB8-FA3E-48DC-853A-F542BC993435}" destId="{B1321D02-4F9A-4E65-AF2C-17C146A67752}" srcOrd="0" destOrd="2" presId="urn:microsoft.com/office/officeart/2005/8/layout/list1"/>
    <dgm:cxn modelId="{40601BDE-C34E-4E96-9AC3-121B09A5FE69}" type="presOf" srcId="{260D2A67-3091-473E-BC75-3DF3233FB144}" destId="{157BE6A0-1276-4AA3-818C-DF130E96F4CE}" srcOrd="0" destOrd="0" presId="urn:microsoft.com/office/officeart/2005/8/layout/list1"/>
    <dgm:cxn modelId="{5DC18AE3-619C-467F-AFDE-5C6E303BBB22}" type="presOf" srcId="{260D2A67-3091-473E-BC75-3DF3233FB144}" destId="{D2AB8876-8FD2-4765-A13F-E317E9000E1A}" srcOrd="1" destOrd="0" presId="urn:microsoft.com/office/officeart/2005/8/layout/list1"/>
    <dgm:cxn modelId="{4D48ACEC-569A-4DD4-9D00-3220D8A04D62}" type="presOf" srcId="{013891F5-AEE3-4C85-BEB5-4A529997C6AD}" destId="{B1321D02-4F9A-4E65-AF2C-17C146A67752}" srcOrd="0" destOrd="0" presId="urn:microsoft.com/office/officeart/2005/8/layout/list1"/>
    <dgm:cxn modelId="{E4C2A5F5-30E9-4B22-B3FC-6D9261574173}" type="presOf" srcId="{FBED4345-9EDC-4F59-9F42-9C9B5880D815}" destId="{B1321D02-4F9A-4E65-AF2C-17C146A67752}" srcOrd="0" destOrd="3" presId="urn:microsoft.com/office/officeart/2005/8/layout/list1"/>
    <dgm:cxn modelId="{381EB4DE-EA99-46BE-A789-C3CB53E9E700}" type="presParOf" srcId="{6FD664E0-64F7-49CE-A41A-B69672DA46C2}" destId="{D9EB1A09-7FD9-4E1C-BE40-256F9695658B}" srcOrd="0" destOrd="0" presId="urn:microsoft.com/office/officeart/2005/8/layout/list1"/>
    <dgm:cxn modelId="{C6B59098-190C-4351-AEBD-BFF8E1CDCF78}" type="presParOf" srcId="{D9EB1A09-7FD9-4E1C-BE40-256F9695658B}" destId="{157BE6A0-1276-4AA3-818C-DF130E96F4CE}" srcOrd="0" destOrd="0" presId="urn:microsoft.com/office/officeart/2005/8/layout/list1"/>
    <dgm:cxn modelId="{A8222B96-98AD-40DE-B728-6FC983AE8A2F}" type="presParOf" srcId="{D9EB1A09-7FD9-4E1C-BE40-256F9695658B}" destId="{D2AB8876-8FD2-4765-A13F-E317E9000E1A}" srcOrd="1" destOrd="0" presId="urn:microsoft.com/office/officeart/2005/8/layout/list1"/>
    <dgm:cxn modelId="{D39AAA28-E022-484C-8459-E398792FFF4E}" type="presParOf" srcId="{6FD664E0-64F7-49CE-A41A-B69672DA46C2}" destId="{87959D70-B0D3-44D2-8627-5BC0CF308CA2}" srcOrd="1" destOrd="0" presId="urn:microsoft.com/office/officeart/2005/8/layout/list1"/>
    <dgm:cxn modelId="{B84076C7-AFFB-4452-A3B8-F036A1C6164E}" type="presParOf" srcId="{6FD664E0-64F7-49CE-A41A-B69672DA46C2}" destId="{B1321D02-4F9A-4E65-AF2C-17C146A67752}" srcOrd="2"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6.xml><?xml version="1.0" encoding="utf-8"?>
<dgm:dataModel xmlns:dgm="http://schemas.openxmlformats.org/drawingml/2006/diagram" xmlns:a="http://schemas.openxmlformats.org/drawingml/2006/main">
  <dgm:ptLst>
    <dgm:pt modelId="{891727A2-7978-4B7F-9891-70A360175112}" type="doc">
      <dgm:prSet loTypeId="urn:microsoft.com/office/officeart/2005/8/layout/vList2" loCatId="list" qsTypeId="urn:microsoft.com/office/officeart/2005/8/quickstyle/simple1" qsCatId="simple" csTypeId="urn:microsoft.com/office/officeart/2005/8/colors/accent0_3" csCatId="mainScheme" phldr="1"/>
      <dgm:spPr/>
      <dgm:t>
        <a:bodyPr/>
        <a:lstStyle/>
        <a:p>
          <a:endParaRPr lang="zh-CN" altLang="en-US"/>
        </a:p>
      </dgm:t>
    </dgm:pt>
    <dgm:pt modelId="{F27FA232-6268-42D3-A458-EC9A26426201}">
      <dgm:prSet/>
      <dgm:spPr/>
      <dgm:t>
        <a:bodyPr/>
        <a:lstStyle/>
        <a:p>
          <a:pPr rtl="0"/>
          <a:r>
            <a:rPr lang="zh-CN" altLang="en-US" b="1" dirty="0"/>
            <a:t>形成</a:t>
          </a:r>
          <a:r>
            <a:rPr lang="zh-CN" b="1" dirty="0"/>
            <a:t>条件：主要为水分条件。</a:t>
          </a:r>
        </a:p>
      </dgm:t>
    </dgm:pt>
    <dgm:pt modelId="{1BA1F58C-223C-4AEF-B539-8EE04FA445D3}" type="parTrans" cxnId="{D830C25D-6FD0-40B5-90DD-0C5C41AD7C35}">
      <dgm:prSet/>
      <dgm:spPr/>
      <dgm:t>
        <a:bodyPr/>
        <a:lstStyle/>
        <a:p>
          <a:endParaRPr lang="zh-CN" altLang="en-US"/>
        </a:p>
      </dgm:t>
    </dgm:pt>
    <dgm:pt modelId="{1B11325C-51BF-452B-85F8-27FBA2EA6FBF}" type="sibTrans" cxnId="{D830C25D-6FD0-40B5-90DD-0C5C41AD7C35}">
      <dgm:prSet/>
      <dgm:spPr/>
      <dgm:t>
        <a:bodyPr/>
        <a:lstStyle/>
        <a:p>
          <a:endParaRPr lang="zh-CN" altLang="en-US"/>
        </a:p>
      </dgm:t>
    </dgm:pt>
    <dgm:pt modelId="{DFD11FF8-67D6-4C00-9DC0-9F32C173CC54}">
      <dgm:prSet/>
      <dgm:spPr/>
      <dgm:t>
        <a:bodyPr/>
        <a:lstStyle/>
        <a:p>
          <a:pPr rtl="0"/>
          <a:r>
            <a:rPr lang="zh-CN" b="1" dirty="0"/>
            <a:t>过多的水分引起喜湿植物的侵入</a:t>
          </a:r>
        </a:p>
      </dgm:t>
    </dgm:pt>
    <dgm:pt modelId="{9DE36B3D-B664-4B4F-B520-8290B263C6F3}" type="parTrans" cxnId="{786103B8-C50F-4937-B385-9BF0181DCB37}">
      <dgm:prSet/>
      <dgm:spPr/>
      <dgm:t>
        <a:bodyPr/>
        <a:lstStyle/>
        <a:p>
          <a:endParaRPr lang="zh-CN" altLang="en-US"/>
        </a:p>
      </dgm:t>
    </dgm:pt>
    <dgm:pt modelId="{4EE9A387-B854-4F2E-A3AD-A1AC42795F21}" type="sibTrans" cxnId="{786103B8-C50F-4937-B385-9BF0181DCB37}">
      <dgm:prSet/>
      <dgm:spPr/>
      <dgm:t>
        <a:bodyPr/>
        <a:lstStyle/>
        <a:p>
          <a:endParaRPr lang="zh-CN" altLang="en-US"/>
        </a:p>
      </dgm:t>
    </dgm:pt>
    <dgm:pt modelId="{4D02234F-A54A-4DC3-AB15-853398A98A3B}">
      <dgm:prSet/>
      <dgm:spPr/>
      <dgm:t>
        <a:bodyPr/>
        <a:lstStyle/>
        <a:p>
          <a:pPr rtl="0"/>
          <a:r>
            <a:rPr lang="zh-CN" b="1" dirty="0"/>
            <a:t>土壤通气状况恶化</a:t>
          </a:r>
        </a:p>
      </dgm:t>
    </dgm:pt>
    <dgm:pt modelId="{470FA19C-2C62-464D-8A8E-2D9957F29BDD}" type="parTrans" cxnId="{58E1EDBC-2CA8-4F82-BADE-0FDA543834EC}">
      <dgm:prSet/>
      <dgm:spPr/>
      <dgm:t>
        <a:bodyPr/>
        <a:lstStyle/>
        <a:p>
          <a:endParaRPr lang="zh-CN" altLang="en-US"/>
        </a:p>
      </dgm:t>
    </dgm:pt>
    <dgm:pt modelId="{06AA3738-5D70-4BA5-BDC8-760C0701FC7C}" type="sibTrans" cxnId="{58E1EDBC-2CA8-4F82-BADE-0FDA543834EC}">
      <dgm:prSet/>
      <dgm:spPr/>
      <dgm:t>
        <a:bodyPr/>
        <a:lstStyle/>
        <a:p>
          <a:endParaRPr lang="zh-CN" altLang="en-US"/>
        </a:p>
      </dgm:t>
    </dgm:pt>
    <dgm:pt modelId="{0CE02D30-401F-4B30-B9E4-5F7F66B7A3A5}">
      <dgm:prSet/>
      <dgm:spPr/>
      <dgm:t>
        <a:bodyPr/>
        <a:lstStyle/>
        <a:p>
          <a:pPr rtl="0"/>
          <a:r>
            <a:rPr lang="zh-CN" b="1" dirty="0"/>
            <a:t>在生物作用下形成泥炭层</a:t>
          </a:r>
        </a:p>
      </dgm:t>
    </dgm:pt>
    <dgm:pt modelId="{CE9B83EF-F31A-4C6B-93D7-F21362CEA180}" type="parTrans" cxnId="{2411AE73-22CE-46AC-BF84-19AD7223BFB0}">
      <dgm:prSet/>
      <dgm:spPr/>
      <dgm:t>
        <a:bodyPr/>
        <a:lstStyle/>
        <a:p>
          <a:endParaRPr lang="zh-CN" altLang="en-US"/>
        </a:p>
      </dgm:t>
    </dgm:pt>
    <dgm:pt modelId="{3DEA81AB-BABC-4FB6-AD19-4C457EDEEF2D}" type="sibTrans" cxnId="{2411AE73-22CE-46AC-BF84-19AD7223BFB0}">
      <dgm:prSet/>
      <dgm:spPr/>
      <dgm:t>
        <a:bodyPr/>
        <a:lstStyle/>
        <a:p>
          <a:endParaRPr lang="zh-CN" altLang="en-US"/>
        </a:p>
      </dgm:t>
    </dgm:pt>
    <dgm:pt modelId="{45C68C27-FFD0-4AF6-96DA-D76211AA167E}">
      <dgm:prSet/>
      <dgm:spPr/>
      <dgm:t>
        <a:bodyPr/>
        <a:lstStyle/>
        <a:p>
          <a:pPr rtl="0"/>
          <a:r>
            <a:rPr lang="zh-CN" b="1" dirty="0"/>
            <a:t>形成过程：</a:t>
          </a:r>
        </a:p>
      </dgm:t>
    </dgm:pt>
    <dgm:pt modelId="{3025290B-FD51-49D4-801D-6A9E9611B4BA}" type="parTrans" cxnId="{FD1E27C3-6A6B-4963-9089-9AA46F26AC16}">
      <dgm:prSet/>
      <dgm:spPr/>
      <dgm:t>
        <a:bodyPr/>
        <a:lstStyle/>
        <a:p>
          <a:endParaRPr lang="zh-CN" altLang="en-US"/>
        </a:p>
      </dgm:t>
    </dgm:pt>
    <dgm:pt modelId="{C011DC54-3DCB-4BAE-B64D-FBD7D5B206DC}" type="sibTrans" cxnId="{FD1E27C3-6A6B-4963-9089-9AA46F26AC16}">
      <dgm:prSet/>
      <dgm:spPr/>
      <dgm:t>
        <a:bodyPr/>
        <a:lstStyle/>
        <a:p>
          <a:endParaRPr lang="zh-CN" altLang="en-US"/>
        </a:p>
      </dgm:t>
    </dgm:pt>
    <dgm:pt modelId="{EF8992D5-A822-4B2F-97DD-8B9650591F53}">
      <dgm:prSet/>
      <dgm:spPr/>
      <dgm:t>
        <a:bodyPr/>
        <a:lstStyle/>
        <a:p>
          <a:pPr rtl="0"/>
          <a:r>
            <a:rPr lang="zh-CN" b="1" dirty="0"/>
            <a:t>水体沼泽化</a:t>
          </a:r>
        </a:p>
      </dgm:t>
    </dgm:pt>
    <dgm:pt modelId="{77858048-B482-49A9-9412-568BC11E6067}" type="parTrans" cxnId="{2CAF6C0F-0A70-4DA9-9AE6-54A06F172DA3}">
      <dgm:prSet/>
      <dgm:spPr/>
      <dgm:t>
        <a:bodyPr/>
        <a:lstStyle/>
        <a:p>
          <a:endParaRPr lang="zh-CN" altLang="en-US"/>
        </a:p>
      </dgm:t>
    </dgm:pt>
    <dgm:pt modelId="{77647061-B17B-406F-8A98-4E93BB3B426B}" type="sibTrans" cxnId="{2CAF6C0F-0A70-4DA9-9AE6-54A06F172DA3}">
      <dgm:prSet/>
      <dgm:spPr/>
      <dgm:t>
        <a:bodyPr/>
        <a:lstStyle/>
        <a:p>
          <a:endParaRPr lang="zh-CN" altLang="en-US"/>
        </a:p>
      </dgm:t>
    </dgm:pt>
    <dgm:pt modelId="{CCE511BC-62B3-4719-BDB9-20AD2656CBA4}">
      <dgm:prSet/>
      <dgm:spPr/>
      <dgm:t>
        <a:bodyPr/>
        <a:lstStyle/>
        <a:p>
          <a:pPr rtl="0"/>
          <a:r>
            <a:rPr lang="zh-CN" b="1" dirty="0"/>
            <a:t>陆地沼泽</a:t>
          </a:r>
        </a:p>
      </dgm:t>
    </dgm:pt>
    <dgm:pt modelId="{9037CFFD-9DA1-4277-9D43-7394D6C2093A}" type="parTrans" cxnId="{81A2B8AC-DFFF-4C5B-9FFE-4C844B00A9D4}">
      <dgm:prSet/>
      <dgm:spPr/>
      <dgm:t>
        <a:bodyPr/>
        <a:lstStyle/>
        <a:p>
          <a:endParaRPr lang="zh-CN" altLang="en-US"/>
        </a:p>
      </dgm:t>
    </dgm:pt>
    <dgm:pt modelId="{401863DB-342A-4F9E-884C-1428443E96C0}" type="sibTrans" cxnId="{81A2B8AC-DFFF-4C5B-9FFE-4C844B00A9D4}">
      <dgm:prSet/>
      <dgm:spPr/>
      <dgm:t>
        <a:bodyPr/>
        <a:lstStyle/>
        <a:p>
          <a:endParaRPr lang="zh-CN" altLang="en-US"/>
        </a:p>
      </dgm:t>
    </dgm:pt>
    <dgm:pt modelId="{8DF213EE-D2C5-4191-9506-DF66A1061F5F}" type="pres">
      <dgm:prSet presAssocID="{891727A2-7978-4B7F-9891-70A360175112}" presName="linear" presStyleCnt="0">
        <dgm:presLayoutVars>
          <dgm:animLvl val="lvl"/>
          <dgm:resizeHandles val="exact"/>
        </dgm:presLayoutVars>
      </dgm:prSet>
      <dgm:spPr/>
    </dgm:pt>
    <dgm:pt modelId="{567DEDBE-33B9-4C76-A19D-F1178CA160DD}" type="pres">
      <dgm:prSet presAssocID="{F27FA232-6268-42D3-A458-EC9A26426201}" presName="parentText" presStyleLbl="node1" presStyleIdx="0" presStyleCnt="2">
        <dgm:presLayoutVars>
          <dgm:chMax val="0"/>
          <dgm:bulletEnabled val="1"/>
        </dgm:presLayoutVars>
      </dgm:prSet>
      <dgm:spPr/>
    </dgm:pt>
    <dgm:pt modelId="{7B622E79-DCC1-4FB9-930D-AB0B2E59DF90}" type="pres">
      <dgm:prSet presAssocID="{F27FA232-6268-42D3-A458-EC9A26426201}" presName="childText" presStyleLbl="revTx" presStyleIdx="0" presStyleCnt="2">
        <dgm:presLayoutVars>
          <dgm:bulletEnabled val="1"/>
        </dgm:presLayoutVars>
      </dgm:prSet>
      <dgm:spPr/>
    </dgm:pt>
    <dgm:pt modelId="{01CCAE5C-D3F1-4ACD-A132-CB5CF603B1AC}" type="pres">
      <dgm:prSet presAssocID="{45C68C27-FFD0-4AF6-96DA-D76211AA167E}" presName="parentText" presStyleLbl="node1" presStyleIdx="1" presStyleCnt="2">
        <dgm:presLayoutVars>
          <dgm:chMax val="0"/>
          <dgm:bulletEnabled val="1"/>
        </dgm:presLayoutVars>
      </dgm:prSet>
      <dgm:spPr/>
    </dgm:pt>
    <dgm:pt modelId="{D2F50120-5D7E-447B-8C4E-A523476D2154}" type="pres">
      <dgm:prSet presAssocID="{45C68C27-FFD0-4AF6-96DA-D76211AA167E}" presName="childText" presStyleLbl="revTx" presStyleIdx="1" presStyleCnt="2">
        <dgm:presLayoutVars>
          <dgm:bulletEnabled val="1"/>
        </dgm:presLayoutVars>
      </dgm:prSet>
      <dgm:spPr/>
    </dgm:pt>
  </dgm:ptLst>
  <dgm:cxnLst>
    <dgm:cxn modelId="{2CAF6C0F-0A70-4DA9-9AE6-54A06F172DA3}" srcId="{45C68C27-FFD0-4AF6-96DA-D76211AA167E}" destId="{EF8992D5-A822-4B2F-97DD-8B9650591F53}" srcOrd="0" destOrd="0" parTransId="{77858048-B482-49A9-9412-568BC11E6067}" sibTransId="{77647061-B17B-406F-8A98-4E93BB3B426B}"/>
    <dgm:cxn modelId="{09F19F2A-C935-40F4-A2EF-1B1CA6E8C792}" type="presOf" srcId="{4D02234F-A54A-4DC3-AB15-853398A98A3B}" destId="{7B622E79-DCC1-4FB9-930D-AB0B2E59DF90}" srcOrd="0" destOrd="1" presId="urn:microsoft.com/office/officeart/2005/8/layout/vList2"/>
    <dgm:cxn modelId="{8B23985D-115E-43D8-8BC6-A76EEF4FE970}" type="presOf" srcId="{EF8992D5-A822-4B2F-97DD-8B9650591F53}" destId="{D2F50120-5D7E-447B-8C4E-A523476D2154}" srcOrd="0" destOrd="0" presId="urn:microsoft.com/office/officeart/2005/8/layout/vList2"/>
    <dgm:cxn modelId="{D830C25D-6FD0-40B5-90DD-0C5C41AD7C35}" srcId="{891727A2-7978-4B7F-9891-70A360175112}" destId="{F27FA232-6268-42D3-A458-EC9A26426201}" srcOrd="0" destOrd="0" parTransId="{1BA1F58C-223C-4AEF-B539-8EE04FA445D3}" sibTransId="{1B11325C-51BF-452B-85F8-27FBA2EA6FBF}"/>
    <dgm:cxn modelId="{2FF94964-F918-4103-AAAC-E698E4A92DE5}" type="presOf" srcId="{F27FA232-6268-42D3-A458-EC9A26426201}" destId="{567DEDBE-33B9-4C76-A19D-F1178CA160DD}" srcOrd="0" destOrd="0" presId="urn:microsoft.com/office/officeart/2005/8/layout/vList2"/>
    <dgm:cxn modelId="{2411AE73-22CE-46AC-BF84-19AD7223BFB0}" srcId="{F27FA232-6268-42D3-A458-EC9A26426201}" destId="{0CE02D30-401F-4B30-B9E4-5F7F66B7A3A5}" srcOrd="2" destOrd="0" parTransId="{CE9B83EF-F31A-4C6B-93D7-F21362CEA180}" sibTransId="{3DEA81AB-BABC-4FB6-AD19-4C457EDEEF2D}"/>
    <dgm:cxn modelId="{4F9411A6-BD4E-4537-9E44-72CC9DB5D99C}" type="presOf" srcId="{45C68C27-FFD0-4AF6-96DA-D76211AA167E}" destId="{01CCAE5C-D3F1-4ACD-A132-CB5CF603B1AC}" srcOrd="0" destOrd="0" presId="urn:microsoft.com/office/officeart/2005/8/layout/vList2"/>
    <dgm:cxn modelId="{81A2B8AC-DFFF-4C5B-9FFE-4C844B00A9D4}" srcId="{45C68C27-FFD0-4AF6-96DA-D76211AA167E}" destId="{CCE511BC-62B3-4719-BDB9-20AD2656CBA4}" srcOrd="1" destOrd="0" parTransId="{9037CFFD-9DA1-4277-9D43-7394D6C2093A}" sibTransId="{401863DB-342A-4F9E-884C-1428443E96C0}"/>
    <dgm:cxn modelId="{786103B8-C50F-4937-B385-9BF0181DCB37}" srcId="{F27FA232-6268-42D3-A458-EC9A26426201}" destId="{DFD11FF8-67D6-4C00-9DC0-9F32C173CC54}" srcOrd="0" destOrd="0" parTransId="{9DE36B3D-B664-4B4F-B520-8290B263C6F3}" sibTransId="{4EE9A387-B854-4F2E-A3AD-A1AC42795F21}"/>
    <dgm:cxn modelId="{58E1EDBC-2CA8-4F82-BADE-0FDA543834EC}" srcId="{F27FA232-6268-42D3-A458-EC9A26426201}" destId="{4D02234F-A54A-4DC3-AB15-853398A98A3B}" srcOrd="1" destOrd="0" parTransId="{470FA19C-2C62-464D-8A8E-2D9957F29BDD}" sibTransId="{06AA3738-5D70-4BA5-BDC8-760C0701FC7C}"/>
    <dgm:cxn modelId="{B97357BF-8DC5-473E-990A-9EF09FB15252}" type="presOf" srcId="{891727A2-7978-4B7F-9891-70A360175112}" destId="{8DF213EE-D2C5-4191-9506-DF66A1061F5F}" srcOrd="0" destOrd="0" presId="urn:microsoft.com/office/officeart/2005/8/layout/vList2"/>
    <dgm:cxn modelId="{FD1E27C3-6A6B-4963-9089-9AA46F26AC16}" srcId="{891727A2-7978-4B7F-9891-70A360175112}" destId="{45C68C27-FFD0-4AF6-96DA-D76211AA167E}" srcOrd="1" destOrd="0" parTransId="{3025290B-FD51-49D4-801D-6A9E9611B4BA}" sibTransId="{C011DC54-3DCB-4BAE-B64D-FBD7D5B206DC}"/>
    <dgm:cxn modelId="{7BE6B0DF-3B22-454F-9E49-2EFE55EF86FE}" type="presOf" srcId="{0CE02D30-401F-4B30-B9E4-5F7F66B7A3A5}" destId="{7B622E79-DCC1-4FB9-930D-AB0B2E59DF90}" srcOrd="0" destOrd="2" presId="urn:microsoft.com/office/officeart/2005/8/layout/vList2"/>
    <dgm:cxn modelId="{EF10F0E2-E0E2-4602-AD82-FA86AFA483D7}" type="presOf" srcId="{DFD11FF8-67D6-4C00-9DC0-9F32C173CC54}" destId="{7B622E79-DCC1-4FB9-930D-AB0B2E59DF90}" srcOrd="0" destOrd="0" presId="urn:microsoft.com/office/officeart/2005/8/layout/vList2"/>
    <dgm:cxn modelId="{B87D3EF5-BA06-448D-A387-14E860D43CEF}" type="presOf" srcId="{CCE511BC-62B3-4719-BDB9-20AD2656CBA4}" destId="{D2F50120-5D7E-447B-8C4E-A523476D2154}" srcOrd="0" destOrd="1" presId="urn:microsoft.com/office/officeart/2005/8/layout/vList2"/>
    <dgm:cxn modelId="{82A7060F-617A-4B4D-81F1-135E6AB4348B}" type="presParOf" srcId="{8DF213EE-D2C5-4191-9506-DF66A1061F5F}" destId="{567DEDBE-33B9-4C76-A19D-F1178CA160DD}" srcOrd="0" destOrd="0" presId="urn:microsoft.com/office/officeart/2005/8/layout/vList2"/>
    <dgm:cxn modelId="{E7619811-2430-4E09-AD5C-F7B8DE567528}" type="presParOf" srcId="{8DF213EE-D2C5-4191-9506-DF66A1061F5F}" destId="{7B622E79-DCC1-4FB9-930D-AB0B2E59DF90}" srcOrd="1" destOrd="0" presId="urn:microsoft.com/office/officeart/2005/8/layout/vList2"/>
    <dgm:cxn modelId="{F1C2D8ED-E757-470B-BE9A-54BB5AAE7FC1}" type="presParOf" srcId="{8DF213EE-D2C5-4191-9506-DF66A1061F5F}" destId="{01CCAE5C-D3F1-4ACD-A132-CB5CF603B1AC}" srcOrd="2" destOrd="0" presId="urn:microsoft.com/office/officeart/2005/8/layout/vList2"/>
    <dgm:cxn modelId="{0700FCF9-4713-415F-8025-4DA1035DD4F5}" type="presParOf" srcId="{8DF213EE-D2C5-4191-9506-DF66A1061F5F}" destId="{D2F50120-5D7E-447B-8C4E-A523476D2154}"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7.xml><?xml version="1.0" encoding="utf-8"?>
<dgm:dataModel xmlns:dgm="http://schemas.openxmlformats.org/drawingml/2006/diagram" xmlns:a="http://schemas.openxmlformats.org/drawingml/2006/main">
  <dgm:ptLst>
    <dgm:pt modelId="{000F66B5-EDCF-4F66-90AE-48CD770D9EA8}" type="doc">
      <dgm:prSet loTypeId="urn:microsoft.com/office/officeart/2005/8/layout/list1" loCatId="list" qsTypeId="urn:microsoft.com/office/officeart/2005/8/quickstyle/3d3" qsCatId="3D" csTypeId="urn:microsoft.com/office/officeart/2005/8/colors/accent1_1" csCatId="accent1" phldr="1"/>
      <dgm:spPr/>
      <dgm:t>
        <a:bodyPr/>
        <a:lstStyle/>
        <a:p>
          <a:endParaRPr lang="zh-CN" altLang="en-US"/>
        </a:p>
      </dgm:t>
    </dgm:pt>
    <dgm:pt modelId="{69E871A9-5470-4D27-8AA8-EDF530674940}">
      <dgm:prSet custT="1"/>
      <dgm:spPr/>
      <dgm:t>
        <a:bodyPr/>
        <a:lstStyle/>
        <a:p>
          <a:pPr rtl="0"/>
          <a:r>
            <a:rPr lang="zh-CN" altLang="en-US" sz="2700" b="1" dirty="0"/>
            <a:t>定义：</a:t>
          </a:r>
        </a:p>
      </dgm:t>
    </dgm:pt>
    <dgm:pt modelId="{8C68FCB5-FE1E-41FE-8674-0AC120444533}" type="parTrans" cxnId="{BA0EF8C6-9637-4C3F-AD59-EDFAAAE72A33}">
      <dgm:prSet/>
      <dgm:spPr/>
      <dgm:t>
        <a:bodyPr/>
        <a:lstStyle/>
        <a:p>
          <a:endParaRPr lang="zh-CN" altLang="en-US" b="1"/>
        </a:p>
      </dgm:t>
    </dgm:pt>
    <dgm:pt modelId="{6CBBD438-EC7E-4C46-AC31-499AB604F6DA}" type="sibTrans" cxnId="{BA0EF8C6-9637-4C3F-AD59-EDFAAAE72A33}">
      <dgm:prSet/>
      <dgm:spPr/>
      <dgm:t>
        <a:bodyPr/>
        <a:lstStyle/>
        <a:p>
          <a:endParaRPr lang="zh-CN" altLang="en-US" b="1"/>
        </a:p>
      </dgm:t>
    </dgm:pt>
    <dgm:pt modelId="{8E367E2F-C724-42CB-A323-361E4EE57EB7}">
      <dgm:prSet custT="1"/>
      <dgm:spPr/>
      <dgm:t>
        <a:bodyPr/>
        <a:lstStyle/>
        <a:p>
          <a:pPr rtl="0"/>
          <a:r>
            <a:rPr lang="zh-CN" altLang="en-US" sz="2700" b="1" dirty="0"/>
            <a:t>地壳</a:t>
          </a:r>
          <a:r>
            <a:rPr lang="zh-CN" altLang="en-US" sz="3200" b="1" dirty="0">
              <a:solidFill>
                <a:srgbClr val="FF0000"/>
              </a:solidFill>
              <a:effectLst/>
            </a:rPr>
            <a:t>岩石裂缝</a:t>
          </a:r>
          <a:r>
            <a:rPr lang="zh-CN" altLang="en-US" sz="2700" b="1" dirty="0">
              <a:solidFill>
                <a:srgbClr val="FF0000"/>
              </a:solidFill>
            </a:rPr>
            <a:t>或</a:t>
          </a:r>
          <a:r>
            <a:rPr lang="zh-CN" altLang="en-US" sz="3200" b="1" dirty="0">
              <a:solidFill>
                <a:srgbClr val="FF0000"/>
              </a:solidFill>
              <a:effectLst/>
            </a:rPr>
            <a:t>土壤空隙</a:t>
          </a:r>
          <a:r>
            <a:rPr lang="zh-CN" altLang="en-US" sz="2700" b="1" dirty="0"/>
            <a:t>中的水</a:t>
          </a:r>
        </a:p>
      </dgm:t>
    </dgm:pt>
    <dgm:pt modelId="{1DE6EFF9-B03E-46FA-ACA7-31B6E87D940C}" type="parTrans" cxnId="{6517D25D-255E-44D8-A734-AD70991EBD3A}">
      <dgm:prSet/>
      <dgm:spPr/>
      <dgm:t>
        <a:bodyPr/>
        <a:lstStyle/>
        <a:p>
          <a:endParaRPr lang="zh-CN" altLang="en-US" b="1"/>
        </a:p>
      </dgm:t>
    </dgm:pt>
    <dgm:pt modelId="{EA226C51-137D-4DB3-A57E-8F8DEACBA059}" type="sibTrans" cxnId="{6517D25D-255E-44D8-A734-AD70991EBD3A}">
      <dgm:prSet/>
      <dgm:spPr/>
      <dgm:t>
        <a:bodyPr/>
        <a:lstStyle/>
        <a:p>
          <a:endParaRPr lang="zh-CN" altLang="en-US" b="1"/>
        </a:p>
      </dgm:t>
    </dgm:pt>
    <dgm:pt modelId="{B6AA8646-3A43-4DA4-98BC-4899179CB348}">
      <dgm:prSet custT="1"/>
      <dgm:spPr/>
      <dgm:t>
        <a:bodyPr/>
        <a:lstStyle/>
        <a:p>
          <a:pPr rtl="0"/>
          <a:r>
            <a:rPr lang="zh-CN" altLang="en-US" sz="2700" b="1" dirty="0"/>
            <a:t>埋藏于地表以下的各种状态的水</a:t>
          </a:r>
        </a:p>
      </dgm:t>
    </dgm:pt>
    <dgm:pt modelId="{8D9773D4-F998-46C1-B1ED-BF3710375A60}" type="parTrans" cxnId="{B342C15A-37FD-4CBC-ABD0-7CFF550FB7F8}">
      <dgm:prSet/>
      <dgm:spPr/>
      <dgm:t>
        <a:bodyPr/>
        <a:lstStyle/>
        <a:p>
          <a:endParaRPr lang="zh-CN" altLang="en-US" b="1"/>
        </a:p>
      </dgm:t>
    </dgm:pt>
    <dgm:pt modelId="{75E95B1D-BA0B-42AC-95B5-C82C58BE28C9}" type="sibTrans" cxnId="{B342C15A-37FD-4CBC-ABD0-7CFF550FB7F8}">
      <dgm:prSet/>
      <dgm:spPr/>
      <dgm:t>
        <a:bodyPr/>
        <a:lstStyle/>
        <a:p>
          <a:endParaRPr lang="zh-CN" altLang="en-US" b="1"/>
        </a:p>
      </dgm:t>
    </dgm:pt>
    <dgm:pt modelId="{23F8B084-6B2A-4563-8D43-00425C24D2E8}" type="pres">
      <dgm:prSet presAssocID="{000F66B5-EDCF-4F66-90AE-48CD770D9EA8}" presName="linear" presStyleCnt="0">
        <dgm:presLayoutVars>
          <dgm:dir/>
          <dgm:animLvl val="lvl"/>
          <dgm:resizeHandles val="exact"/>
        </dgm:presLayoutVars>
      </dgm:prSet>
      <dgm:spPr/>
    </dgm:pt>
    <dgm:pt modelId="{CE405789-53C5-41AD-AB56-26DA4C6B5E2E}" type="pres">
      <dgm:prSet presAssocID="{69E871A9-5470-4D27-8AA8-EDF530674940}" presName="parentLin" presStyleCnt="0"/>
      <dgm:spPr/>
    </dgm:pt>
    <dgm:pt modelId="{96AF14FB-8777-4487-B7D5-53652F9CD61A}" type="pres">
      <dgm:prSet presAssocID="{69E871A9-5470-4D27-8AA8-EDF530674940}" presName="parentLeftMargin" presStyleLbl="node1" presStyleIdx="0" presStyleCnt="1"/>
      <dgm:spPr/>
    </dgm:pt>
    <dgm:pt modelId="{C7749625-645D-489B-9D9D-569A8E2F2069}" type="pres">
      <dgm:prSet presAssocID="{69E871A9-5470-4D27-8AA8-EDF530674940}" presName="parentText" presStyleLbl="node1" presStyleIdx="0" presStyleCnt="1">
        <dgm:presLayoutVars>
          <dgm:chMax val="0"/>
          <dgm:bulletEnabled val="1"/>
        </dgm:presLayoutVars>
      </dgm:prSet>
      <dgm:spPr/>
    </dgm:pt>
    <dgm:pt modelId="{5B174C16-9CE3-47A3-BCF5-99FC9A9E7CB4}" type="pres">
      <dgm:prSet presAssocID="{69E871A9-5470-4D27-8AA8-EDF530674940}" presName="negativeSpace" presStyleCnt="0"/>
      <dgm:spPr/>
    </dgm:pt>
    <dgm:pt modelId="{9B6E42AC-F4A6-4CB4-9514-6B99909994FF}" type="pres">
      <dgm:prSet presAssocID="{69E871A9-5470-4D27-8AA8-EDF530674940}" presName="childText" presStyleLbl="conFgAcc1" presStyleIdx="0" presStyleCnt="1">
        <dgm:presLayoutVars>
          <dgm:bulletEnabled val="1"/>
        </dgm:presLayoutVars>
      </dgm:prSet>
      <dgm:spPr/>
    </dgm:pt>
  </dgm:ptLst>
  <dgm:cxnLst>
    <dgm:cxn modelId="{6517D25D-255E-44D8-A734-AD70991EBD3A}" srcId="{69E871A9-5470-4D27-8AA8-EDF530674940}" destId="{8E367E2F-C724-42CB-A323-361E4EE57EB7}" srcOrd="0" destOrd="0" parTransId="{1DE6EFF9-B03E-46FA-ACA7-31B6E87D940C}" sibTransId="{EA226C51-137D-4DB3-A57E-8F8DEACBA059}"/>
    <dgm:cxn modelId="{DB9C235F-CB9C-487C-800A-005933E27018}" type="presOf" srcId="{69E871A9-5470-4D27-8AA8-EDF530674940}" destId="{96AF14FB-8777-4487-B7D5-53652F9CD61A}" srcOrd="0" destOrd="0" presId="urn:microsoft.com/office/officeart/2005/8/layout/list1"/>
    <dgm:cxn modelId="{80749D54-937F-4592-8D6E-901C65726635}" type="presOf" srcId="{000F66B5-EDCF-4F66-90AE-48CD770D9EA8}" destId="{23F8B084-6B2A-4563-8D43-00425C24D2E8}" srcOrd="0" destOrd="0" presId="urn:microsoft.com/office/officeart/2005/8/layout/list1"/>
    <dgm:cxn modelId="{B342C15A-37FD-4CBC-ABD0-7CFF550FB7F8}" srcId="{69E871A9-5470-4D27-8AA8-EDF530674940}" destId="{B6AA8646-3A43-4DA4-98BC-4899179CB348}" srcOrd="1" destOrd="0" parTransId="{8D9773D4-F998-46C1-B1ED-BF3710375A60}" sibTransId="{75E95B1D-BA0B-42AC-95B5-C82C58BE28C9}"/>
    <dgm:cxn modelId="{1749CD9E-17F7-46D9-B6E4-97F4C49CCF95}" type="presOf" srcId="{69E871A9-5470-4D27-8AA8-EDF530674940}" destId="{C7749625-645D-489B-9D9D-569A8E2F2069}" srcOrd="1" destOrd="0" presId="urn:microsoft.com/office/officeart/2005/8/layout/list1"/>
    <dgm:cxn modelId="{F416C6A8-4E07-4812-9740-0C96F26DB2CC}" type="presOf" srcId="{8E367E2F-C724-42CB-A323-361E4EE57EB7}" destId="{9B6E42AC-F4A6-4CB4-9514-6B99909994FF}" srcOrd="0" destOrd="0" presId="urn:microsoft.com/office/officeart/2005/8/layout/list1"/>
    <dgm:cxn modelId="{D32303B0-6E2B-4FA1-87A9-DE8C488CA422}" type="presOf" srcId="{B6AA8646-3A43-4DA4-98BC-4899179CB348}" destId="{9B6E42AC-F4A6-4CB4-9514-6B99909994FF}" srcOrd="0" destOrd="1" presId="urn:microsoft.com/office/officeart/2005/8/layout/list1"/>
    <dgm:cxn modelId="{BA0EF8C6-9637-4C3F-AD59-EDFAAAE72A33}" srcId="{000F66B5-EDCF-4F66-90AE-48CD770D9EA8}" destId="{69E871A9-5470-4D27-8AA8-EDF530674940}" srcOrd="0" destOrd="0" parTransId="{8C68FCB5-FE1E-41FE-8674-0AC120444533}" sibTransId="{6CBBD438-EC7E-4C46-AC31-499AB604F6DA}"/>
    <dgm:cxn modelId="{B31F0594-1062-4ACC-B022-33B18C0BAC61}" type="presParOf" srcId="{23F8B084-6B2A-4563-8D43-00425C24D2E8}" destId="{CE405789-53C5-41AD-AB56-26DA4C6B5E2E}" srcOrd="0" destOrd="0" presId="urn:microsoft.com/office/officeart/2005/8/layout/list1"/>
    <dgm:cxn modelId="{827BAA64-A332-4069-B425-1D4C22ABC7E5}" type="presParOf" srcId="{CE405789-53C5-41AD-AB56-26DA4C6B5E2E}" destId="{96AF14FB-8777-4487-B7D5-53652F9CD61A}" srcOrd="0" destOrd="0" presId="urn:microsoft.com/office/officeart/2005/8/layout/list1"/>
    <dgm:cxn modelId="{DDB37861-BC7B-4B14-8A26-8D09E6AE9E6D}" type="presParOf" srcId="{CE405789-53C5-41AD-AB56-26DA4C6B5E2E}" destId="{C7749625-645D-489B-9D9D-569A8E2F2069}" srcOrd="1" destOrd="0" presId="urn:microsoft.com/office/officeart/2005/8/layout/list1"/>
    <dgm:cxn modelId="{F08782BC-85B1-4938-BAF8-3E83ECE25460}" type="presParOf" srcId="{23F8B084-6B2A-4563-8D43-00425C24D2E8}" destId="{5B174C16-9CE3-47A3-BCF5-99FC9A9E7CB4}" srcOrd="1" destOrd="0" presId="urn:microsoft.com/office/officeart/2005/8/layout/list1"/>
    <dgm:cxn modelId="{D9F61BAF-2123-4536-A67C-589F2693B9BE}" type="presParOf" srcId="{23F8B084-6B2A-4563-8D43-00425C24D2E8}" destId="{9B6E42AC-F4A6-4CB4-9514-6B99909994FF}" srcOrd="2"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8.xml><?xml version="1.0" encoding="utf-8"?>
<dgm:dataModel xmlns:dgm="http://schemas.openxmlformats.org/drawingml/2006/diagram" xmlns:a="http://schemas.openxmlformats.org/drawingml/2006/main">
  <dgm:ptLst>
    <dgm:pt modelId="{A42185FF-5170-408A-8C7E-078440715F7C}" type="doc">
      <dgm:prSet loTypeId="urn:microsoft.com/office/officeart/2005/8/layout/default#2" loCatId="list" qsTypeId="urn:microsoft.com/office/officeart/2005/8/quickstyle/simple1" qsCatId="simple" csTypeId="urn:microsoft.com/office/officeart/2005/8/colors/accent1_1" csCatId="accent1"/>
      <dgm:spPr/>
      <dgm:t>
        <a:bodyPr/>
        <a:lstStyle/>
        <a:p>
          <a:endParaRPr lang="zh-CN" altLang="en-US"/>
        </a:p>
      </dgm:t>
    </dgm:pt>
    <dgm:pt modelId="{AC22F600-DD7E-4CE2-B09A-8D49A318D6A5}">
      <dgm:prSet custT="1"/>
      <dgm:spPr/>
      <dgm:t>
        <a:bodyPr/>
        <a:lstStyle/>
        <a:p>
          <a:pPr rtl="0"/>
          <a:r>
            <a:rPr lang="zh-CN" altLang="en-US" sz="2800" b="1" dirty="0"/>
            <a:t>气态水</a:t>
          </a:r>
          <a:endParaRPr lang="zh-CN" altLang="en-US" sz="2800" dirty="0"/>
        </a:p>
      </dgm:t>
    </dgm:pt>
    <dgm:pt modelId="{142FA959-EB6F-403D-9622-638E99C50F9A}" type="parTrans" cxnId="{1913AD2D-F408-4DB3-808D-972C2AFD22D6}">
      <dgm:prSet/>
      <dgm:spPr/>
      <dgm:t>
        <a:bodyPr/>
        <a:lstStyle/>
        <a:p>
          <a:endParaRPr lang="zh-CN" altLang="en-US" sz="2800"/>
        </a:p>
      </dgm:t>
    </dgm:pt>
    <dgm:pt modelId="{49F97DCC-7387-4225-83B7-BB21F3E970A5}" type="sibTrans" cxnId="{1913AD2D-F408-4DB3-808D-972C2AFD22D6}">
      <dgm:prSet/>
      <dgm:spPr/>
      <dgm:t>
        <a:bodyPr/>
        <a:lstStyle/>
        <a:p>
          <a:endParaRPr lang="zh-CN" altLang="en-US" sz="2800"/>
        </a:p>
      </dgm:t>
    </dgm:pt>
    <dgm:pt modelId="{DA240F33-2625-49B9-9C50-0499F9FD4B08}">
      <dgm:prSet custT="1"/>
      <dgm:spPr/>
      <dgm:t>
        <a:bodyPr/>
        <a:lstStyle/>
        <a:p>
          <a:pPr rtl="0"/>
          <a:r>
            <a:rPr lang="zh-CN" altLang="en-US" sz="2800" b="1" dirty="0"/>
            <a:t>吸着水</a:t>
          </a:r>
          <a:endParaRPr lang="zh-CN" altLang="en-US" sz="2800" dirty="0"/>
        </a:p>
      </dgm:t>
    </dgm:pt>
    <dgm:pt modelId="{1218FDDC-D43C-42D1-841B-03B0929E5BA2}" type="parTrans" cxnId="{69C9DEF5-2F56-4832-841A-4A95058C2721}">
      <dgm:prSet/>
      <dgm:spPr/>
      <dgm:t>
        <a:bodyPr/>
        <a:lstStyle/>
        <a:p>
          <a:endParaRPr lang="zh-CN" altLang="en-US" sz="2800"/>
        </a:p>
      </dgm:t>
    </dgm:pt>
    <dgm:pt modelId="{FE8FB0EB-55DE-4AA5-8EB3-366DCACC5E1D}" type="sibTrans" cxnId="{69C9DEF5-2F56-4832-841A-4A95058C2721}">
      <dgm:prSet/>
      <dgm:spPr/>
      <dgm:t>
        <a:bodyPr/>
        <a:lstStyle/>
        <a:p>
          <a:endParaRPr lang="zh-CN" altLang="en-US" sz="2800"/>
        </a:p>
      </dgm:t>
    </dgm:pt>
    <dgm:pt modelId="{05E8540F-110D-42DA-8D60-DF0AAEC1C972}">
      <dgm:prSet custT="1"/>
      <dgm:spPr/>
      <dgm:t>
        <a:bodyPr/>
        <a:lstStyle/>
        <a:p>
          <a:pPr rtl="0"/>
          <a:r>
            <a:rPr lang="zh-CN" altLang="en-US" sz="2800" b="1" dirty="0"/>
            <a:t>薄膜水</a:t>
          </a:r>
          <a:endParaRPr lang="zh-CN" altLang="en-US" sz="2800" dirty="0"/>
        </a:p>
      </dgm:t>
    </dgm:pt>
    <dgm:pt modelId="{4838EF8D-F684-405E-8703-5E5841DE1CC2}" type="parTrans" cxnId="{D525DC9F-0D42-4515-B913-D7A6BEA49A97}">
      <dgm:prSet/>
      <dgm:spPr/>
      <dgm:t>
        <a:bodyPr/>
        <a:lstStyle/>
        <a:p>
          <a:endParaRPr lang="zh-CN" altLang="en-US" sz="2800"/>
        </a:p>
      </dgm:t>
    </dgm:pt>
    <dgm:pt modelId="{5ED8231A-315E-4A8F-84E2-63650FAF8110}" type="sibTrans" cxnId="{D525DC9F-0D42-4515-B913-D7A6BEA49A97}">
      <dgm:prSet/>
      <dgm:spPr/>
      <dgm:t>
        <a:bodyPr/>
        <a:lstStyle/>
        <a:p>
          <a:endParaRPr lang="zh-CN" altLang="en-US" sz="2800"/>
        </a:p>
      </dgm:t>
    </dgm:pt>
    <dgm:pt modelId="{FBE4D2AE-D447-42B3-83B8-11888A27F720}">
      <dgm:prSet custT="1"/>
      <dgm:spPr/>
      <dgm:t>
        <a:bodyPr/>
        <a:lstStyle/>
        <a:p>
          <a:pPr rtl="0"/>
          <a:r>
            <a:rPr lang="zh-CN" altLang="en-US" sz="2800" b="1" dirty="0"/>
            <a:t>毛管水</a:t>
          </a:r>
          <a:endParaRPr lang="zh-CN" altLang="en-US" sz="2800" dirty="0"/>
        </a:p>
      </dgm:t>
    </dgm:pt>
    <dgm:pt modelId="{5A57073C-A5FD-47EC-A9AA-F3FBEA4EEE45}" type="parTrans" cxnId="{B9D22E71-5F98-405F-B999-0314235BF032}">
      <dgm:prSet/>
      <dgm:spPr/>
      <dgm:t>
        <a:bodyPr/>
        <a:lstStyle/>
        <a:p>
          <a:endParaRPr lang="zh-CN" altLang="en-US" sz="2800"/>
        </a:p>
      </dgm:t>
    </dgm:pt>
    <dgm:pt modelId="{0E648E44-2E8D-4B7A-A895-262C82EE2AEA}" type="sibTrans" cxnId="{B9D22E71-5F98-405F-B999-0314235BF032}">
      <dgm:prSet/>
      <dgm:spPr/>
      <dgm:t>
        <a:bodyPr/>
        <a:lstStyle/>
        <a:p>
          <a:endParaRPr lang="zh-CN" altLang="en-US" sz="2800"/>
        </a:p>
      </dgm:t>
    </dgm:pt>
    <dgm:pt modelId="{51501D97-4FD5-4F64-B6E6-A969D590801B}">
      <dgm:prSet custT="1"/>
      <dgm:spPr/>
      <dgm:t>
        <a:bodyPr/>
        <a:lstStyle/>
        <a:p>
          <a:pPr rtl="0"/>
          <a:r>
            <a:rPr lang="zh-CN" altLang="en-US" sz="2800" b="1" dirty="0"/>
            <a:t>重力水</a:t>
          </a:r>
          <a:endParaRPr lang="zh-CN" altLang="en-US" sz="2800" dirty="0"/>
        </a:p>
      </dgm:t>
    </dgm:pt>
    <dgm:pt modelId="{753D480B-0E37-44F1-8EA4-25DC4CFDF651}" type="parTrans" cxnId="{84C68CE2-A515-4249-8DCE-07C0143D0902}">
      <dgm:prSet/>
      <dgm:spPr/>
      <dgm:t>
        <a:bodyPr/>
        <a:lstStyle/>
        <a:p>
          <a:endParaRPr lang="zh-CN" altLang="en-US" sz="2800"/>
        </a:p>
      </dgm:t>
    </dgm:pt>
    <dgm:pt modelId="{F59FD2A1-BEBB-48A6-A57F-7EF4EE8A3A1F}" type="sibTrans" cxnId="{84C68CE2-A515-4249-8DCE-07C0143D0902}">
      <dgm:prSet/>
      <dgm:spPr/>
      <dgm:t>
        <a:bodyPr/>
        <a:lstStyle/>
        <a:p>
          <a:endParaRPr lang="zh-CN" altLang="en-US" sz="2800"/>
        </a:p>
      </dgm:t>
    </dgm:pt>
    <dgm:pt modelId="{B76B1AD5-9363-4B43-A123-52471F253C9D}">
      <dgm:prSet custT="1"/>
      <dgm:spPr/>
      <dgm:t>
        <a:bodyPr/>
        <a:lstStyle/>
        <a:p>
          <a:pPr rtl="0"/>
          <a:r>
            <a:rPr lang="zh-CN" altLang="en-US" sz="2800" b="1" dirty="0"/>
            <a:t>固态水</a:t>
          </a:r>
        </a:p>
      </dgm:t>
    </dgm:pt>
    <dgm:pt modelId="{026E4A26-34B1-4959-9E5C-CE5A5D4A9A02}" type="parTrans" cxnId="{D52752BB-D1B7-46BD-BD5F-F9515E84296D}">
      <dgm:prSet/>
      <dgm:spPr/>
      <dgm:t>
        <a:bodyPr/>
        <a:lstStyle/>
        <a:p>
          <a:endParaRPr lang="zh-CN" altLang="en-US" sz="2800"/>
        </a:p>
      </dgm:t>
    </dgm:pt>
    <dgm:pt modelId="{A57311F7-87E4-48BD-8598-77C5154005C2}" type="sibTrans" cxnId="{D52752BB-D1B7-46BD-BD5F-F9515E84296D}">
      <dgm:prSet/>
      <dgm:spPr/>
      <dgm:t>
        <a:bodyPr/>
        <a:lstStyle/>
        <a:p>
          <a:endParaRPr lang="zh-CN" altLang="en-US" sz="2800"/>
        </a:p>
      </dgm:t>
    </dgm:pt>
    <dgm:pt modelId="{F7154445-6811-4900-A107-F1645EF3F105}" type="pres">
      <dgm:prSet presAssocID="{A42185FF-5170-408A-8C7E-078440715F7C}" presName="diagram" presStyleCnt="0">
        <dgm:presLayoutVars>
          <dgm:dir/>
          <dgm:resizeHandles val="exact"/>
        </dgm:presLayoutVars>
      </dgm:prSet>
      <dgm:spPr/>
    </dgm:pt>
    <dgm:pt modelId="{97C67B8A-EAB3-4574-BB9B-9D03FEF77B95}" type="pres">
      <dgm:prSet presAssocID="{AC22F600-DD7E-4CE2-B09A-8D49A318D6A5}" presName="node" presStyleLbl="node1" presStyleIdx="0" presStyleCnt="6">
        <dgm:presLayoutVars>
          <dgm:bulletEnabled val="1"/>
        </dgm:presLayoutVars>
      </dgm:prSet>
      <dgm:spPr/>
    </dgm:pt>
    <dgm:pt modelId="{9D74007B-588F-45D1-A3AA-E4127B67A6E1}" type="pres">
      <dgm:prSet presAssocID="{49F97DCC-7387-4225-83B7-BB21F3E970A5}" presName="sibTrans" presStyleCnt="0"/>
      <dgm:spPr/>
    </dgm:pt>
    <dgm:pt modelId="{8C2C34C1-24B5-472D-A321-B8DE32D44DE2}" type="pres">
      <dgm:prSet presAssocID="{DA240F33-2625-49B9-9C50-0499F9FD4B08}" presName="node" presStyleLbl="node1" presStyleIdx="1" presStyleCnt="6">
        <dgm:presLayoutVars>
          <dgm:bulletEnabled val="1"/>
        </dgm:presLayoutVars>
      </dgm:prSet>
      <dgm:spPr/>
    </dgm:pt>
    <dgm:pt modelId="{A7C5F8C1-433E-4FD1-946C-AC179BB70FA4}" type="pres">
      <dgm:prSet presAssocID="{FE8FB0EB-55DE-4AA5-8EB3-366DCACC5E1D}" presName="sibTrans" presStyleCnt="0"/>
      <dgm:spPr/>
    </dgm:pt>
    <dgm:pt modelId="{DE940569-857C-4B90-9329-1533A252077C}" type="pres">
      <dgm:prSet presAssocID="{05E8540F-110D-42DA-8D60-DF0AAEC1C972}" presName="node" presStyleLbl="node1" presStyleIdx="2" presStyleCnt="6">
        <dgm:presLayoutVars>
          <dgm:bulletEnabled val="1"/>
        </dgm:presLayoutVars>
      </dgm:prSet>
      <dgm:spPr/>
    </dgm:pt>
    <dgm:pt modelId="{27D6B1D7-FBFB-4729-8757-DF61D8CD7FD3}" type="pres">
      <dgm:prSet presAssocID="{5ED8231A-315E-4A8F-84E2-63650FAF8110}" presName="sibTrans" presStyleCnt="0"/>
      <dgm:spPr/>
    </dgm:pt>
    <dgm:pt modelId="{B0368720-1816-4D46-90DF-2C2B17F325BB}" type="pres">
      <dgm:prSet presAssocID="{FBE4D2AE-D447-42B3-83B8-11888A27F720}" presName="node" presStyleLbl="node1" presStyleIdx="3" presStyleCnt="6">
        <dgm:presLayoutVars>
          <dgm:bulletEnabled val="1"/>
        </dgm:presLayoutVars>
      </dgm:prSet>
      <dgm:spPr/>
    </dgm:pt>
    <dgm:pt modelId="{A5536834-741C-4AC5-827D-5793B0F5DF37}" type="pres">
      <dgm:prSet presAssocID="{0E648E44-2E8D-4B7A-A895-262C82EE2AEA}" presName="sibTrans" presStyleCnt="0"/>
      <dgm:spPr/>
    </dgm:pt>
    <dgm:pt modelId="{489F817A-1027-488D-88CB-B5DD98280B38}" type="pres">
      <dgm:prSet presAssocID="{51501D97-4FD5-4F64-B6E6-A969D590801B}" presName="node" presStyleLbl="node1" presStyleIdx="4" presStyleCnt="6">
        <dgm:presLayoutVars>
          <dgm:bulletEnabled val="1"/>
        </dgm:presLayoutVars>
      </dgm:prSet>
      <dgm:spPr/>
    </dgm:pt>
    <dgm:pt modelId="{100543A0-73DF-4F52-B55F-58731E3019D8}" type="pres">
      <dgm:prSet presAssocID="{F59FD2A1-BEBB-48A6-A57F-7EF4EE8A3A1F}" presName="sibTrans" presStyleCnt="0"/>
      <dgm:spPr/>
    </dgm:pt>
    <dgm:pt modelId="{B1E5A98C-886E-4270-9729-BF8FB7A5AF19}" type="pres">
      <dgm:prSet presAssocID="{B76B1AD5-9363-4B43-A123-52471F253C9D}" presName="node" presStyleLbl="node1" presStyleIdx="5" presStyleCnt="6">
        <dgm:presLayoutVars>
          <dgm:bulletEnabled val="1"/>
        </dgm:presLayoutVars>
      </dgm:prSet>
      <dgm:spPr/>
    </dgm:pt>
  </dgm:ptLst>
  <dgm:cxnLst>
    <dgm:cxn modelId="{1913AD2D-F408-4DB3-808D-972C2AFD22D6}" srcId="{A42185FF-5170-408A-8C7E-078440715F7C}" destId="{AC22F600-DD7E-4CE2-B09A-8D49A318D6A5}" srcOrd="0" destOrd="0" parTransId="{142FA959-EB6F-403D-9622-638E99C50F9A}" sibTransId="{49F97DCC-7387-4225-83B7-BB21F3E970A5}"/>
    <dgm:cxn modelId="{B9D22E71-5F98-405F-B999-0314235BF032}" srcId="{A42185FF-5170-408A-8C7E-078440715F7C}" destId="{FBE4D2AE-D447-42B3-83B8-11888A27F720}" srcOrd="3" destOrd="0" parTransId="{5A57073C-A5FD-47EC-A9AA-F3FBEA4EEE45}" sibTransId="{0E648E44-2E8D-4B7A-A895-262C82EE2AEA}"/>
    <dgm:cxn modelId="{39B1FE82-3AB5-4C49-9879-9AB89C1EB519}" type="presOf" srcId="{FBE4D2AE-D447-42B3-83B8-11888A27F720}" destId="{B0368720-1816-4D46-90DF-2C2B17F325BB}" srcOrd="0" destOrd="0" presId="urn:microsoft.com/office/officeart/2005/8/layout/default#2"/>
    <dgm:cxn modelId="{1521F683-1309-4477-B6C1-55AE4D3B71F8}" type="presOf" srcId="{DA240F33-2625-49B9-9C50-0499F9FD4B08}" destId="{8C2C34C1-24B5-472D-A321-B8DE32D44DE2}" srcOrd="0" destOrd="0" presId="urn:microsoft.com/office/officeart/2005/8/layout/default#2"/>
    <dgm:cxn modelId="{D525DC9F-0D42-4515-B913-D7A6BEA49A97}" srcId="{A42185FF-5170-408A-8C7E-078440715F7C}" destId="{05E8540F-110D-42DA-8D60-DF0AAEC1C972}" srcOrd="2" destOrd="0" parTransId="{4838EF8D-F684-405E-8703-5E5841DE1CC2}" sibTransId="{5ED8231A-315E-4A8F-84E2-63650FAF8110}"/>
    <dgm:cxn modelId="{B35CD6B9-2F42-4FE0-9E80-BC4D83D9E3FA}" type="presOf" srcId="{A42185FF-5170-408A-8C7E-078440715F7C}" destId="{F7154445-6811-4900-A107-F1645EF3F105}" srcOrd="0" destOrd="0" presId="urn:microsoft.com/office/officeart/2005/8/layout/default#2"/>
    <dgm:cxn modelId="{D52752BB-D1B7-46BD-BD5F-F9515E84296D}" srcId="{A42185FF-5170-408A-8C7E-078440715F7C}" destId="{B76B1AD5-9363-4B43-A123-52471F253C9D}" srcOrd="5" destOrd="0" parTransId="{026E4A26-34B1-4959-9E5C-CE5A5D4A9A02}" sibTransId="{A57311F7-87E4-48BD-8598-77C5154005C2}"/>
    <dgm:cxn modelId="{A6131BD1-A065-43DF-A2F7-A70F44B9C57E}" type="presOf" srcId="{05E8540F-110D-42DA-8D60-DF0AAEC1C972}" destId="{DE940569-857C-4B90-9329-1533A252077C}" srcOrd="0" destOrd="0" presId="urn:microsoft.com/office/officeart/2005/8/layout/default#2"/>
    <dgm:cxn modelId="{84C68CE2-A515-4249-8DCE-07C0143D0902}" srcId="{A42185FF-5170-408A-8C7E-078440715F7C}" destId="{51501D97-4FD5-4F64-B6E6-A969D590801B}" srcOrd="4" destOrd="0" parTransId="{753D480B-0E37-44F1-8EA4-25DC4CFDF651}" sibTransId="{F59FD2A1-BEBB-48A6-A57F-7EF4EE8A3A1F}"/>
    <dgm:cxn modelId="{540761F3-5BD3-4A7E-8EB1-F386DC7DF2E7}" type="presOf" srcId="{51501D97-4FD5-4F64-B6E6-A969D590801B}" destId="{489F817A-1027-488D-88CB-B5DD98280B38}" srcOrd="0" destOrd="0" presId="urn:microsoft.com/office/officeart/2005/8/layout/default#2"/>
    <dgm:cxn modelId="{2E5DA4F3-A780-424C-B8DF-2814CD77BFBA}" type="presOf" srcId="{AC22F600-DD7E-4CE2-B09A-8D49A318D6A5}" destId="{97C67B8A-EAB3-4574-BB9B-9D03FEF77B95}" srcOrd="0" destOrd="0" presId="urn:microsoft.com/office/officeart/2005/8/layout/default#2"/>
    <dgm:cxn modelId="{69C9DEF5-2F56-4832-841A-4A95058C2721}" srcId="{A42185FF-5170-408A-8C7E-078440715F7C}" destId="{DA240F33-2625-49B9-9C50-0499F9FD4B08}" srcOrd="1" destOrd="0" parTransId="{1218FDDC-D43C-42D1-841B-03B0929E5BA2}" sibTransId="{FE8FB0EB-55DE-4AA5-8EB3-366DCACC5E1D}"/>
    <dgm:cxn modelId="{9BBE55FF-1288-4770-A18A-A4C3F233C7F9}" type="presOf" srcId="{B76B1AD5-9363-4B43-A123-52471F253C9D}" destId="{B1E5A98C-886E-4270-9729-BF8FB7A5AF19}" srcOrd="0" destOrd="0" presId="urn:microsoft.com/office/officeart/2005/8/layout/default#2"/>
    <dgm:cxn modelId="{6B81502C-019B-4BA1-B214-5B5A366518E0}" type="presParOf" srcId="{F7154445-6811-4900-A107-F1645EF3F105}" destId="{97C67B8A-EAB3-4574-BB9B-9D03FEF77B95}" srcOrd="0" destOrd="0" presId="urn:microsoft.com/office/officeart/2005/8/layout/default#2"/>
    <dgm:cxn modelId="{0016BFED-F1B3-49D3-8457-683C1887A339}" type="presParOf" srcId="{F7154445-6811-4900-A107-F1645EF3F105}" destId="{9D74007B-588F-45D1-A3AA-E4127B67A6E1}" srcOrd="1" destOrd="0" presId="urn:microsoft.com/office/officeart/2005/8/layout/default#2"/>
    <dgm:cxn modelId="{2B13D4AD-7799-4A4F-A4B9-D9803C2B35EF}" type="presParOf" srcId="{F7154445-6811-4900-A107-F1645EF3F105}" destId="{8C2C34C1-24B5-472D-A321-B8DE32D44DE2}" srcOrd="2" destOrd="0" presId="urn:microsoft.com/office/officeart/2005/8/layout/default#2"/>
    <dgm:cxn modelId="{265970E2-BF46-4C87-B812-9B8B6B9C6F6C}" type="presParOf" srcId="{F7154445-6811-4900-A107-F1645EF3F105}" destId="{A7C5F8C1-433E-4FD1-946C-AC179BB70FA4}" srcOrd="3" destOrd="0" presId="urn:microsoft.com/office/officeart/2005/8/layout/default#2"/>
    <dgm:cxn modelId="{FFAB8523-DC73-4E47-AA85-C8BA87D84E30}" type="presParOf" srcId="{F7154445-6811-4900-A107-F1645EF3F105}" destId="{DE940569-857C-4B90-9329-1533A252077C}" srcOrd="4" destOrd="0" presId="urn:microsoft.com/office/officeart/2005/8/layout/default#2"/>
    <dgm:cxn modelId="{05B70400-4D56-4E19-9B0C-3DC5C42A7603}" type="presParOf" srcId="{F7154445-6811-4900-A107-F1645EF3F105}" destId="{27D6B1D7-FBFB-4729-8757-DF61D8CD7FD3}" srcOrd="5" destOrd="0" presId="urn:microsoft.com/office/officeart/2005/8/layout/default#2"/>
    <dgm:cxn modelId="{E60A3932-C332-4590-8D49-784CB8B70CC3}" type="presParOf" srcId="{F7154445-6811-4900-A107-F1645EF3F105}" destId="{B0368720-1816-4D46-90DF-2C2B17F325BB}" srcOrd="6" destOrd="0" presId="urn:microsoft.com/office/officeart/2005/8/layout/default#2"/>
    <dgm:cxn modelId="{473C6D8A-E17D-4C2F-B06B-9A23D2F4718C}" type="presParOf" srcId="{F7154445-6811-4900-A107-F1645EF3F105}" destId="{A5536834-741C-4AC5-827D-5793B0F5DF37}" srcOrd="7" destOrd="0" presId="urn:microsoft.com/office/officeart/2005/8/layout/default#2"/>
    <dgm:cxn modelId="{BC4562F4-6547-49F3-95CE-53C5A0154C42}" type="presParOf" srcId="{F7154445-6811-4900-A107-F1645EF3F105}" destId="{489F817A-1027-488D-88CB-B5DD98280B38}" srcOrd="8" destOrd="0" presId="urn:microsoft.com/office/officeart/2005/8/layout/default#2"/>
    <dgm:cxn modelId="{B5164FC1-DF26-4158-87D8-B3ADD61E37F4}" type="presParOf" srcId="{F7154445-6811-4900-A107-F1645EF3F105}" destId="{100543A0-73DF-4F52-B55F-58731E3019D8}" srcOrd="9" destOrd="0" presId="urn:microsoft.com/office/officeart/2005/8/layout/default#2"/>
    <dgm:cxn modelId="{3AF32013-77C8-4CD9-A263-1E7FC96C23FD}" type="presParOf" srcId="{F7154445-6811-4900-A107-F1645EF3F105}" destId="{B1E5A98C-886E-4270-9729-BF8FB7A5AF19}" srcOrd="10" destOrd="0" presId="urn:microsoft.com/office/officeart/2005/8/layout/defaul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9.xml><?xml version="1.0" encoding="utf-8"?>
<dgm:dataModel xmlns:dgm="http://schemas.openxmlformats.org/drawingml/2006/diagram" xmlns:a="http://schemas.openxmlformats.org/drawingml/2006/main">
  <dgm:ptLst>
    <dgm:pt modelId="{E0A92156-464A-4E7B-9470-14FD1C81522F}" type="doc">
      <dgm:prSet loTypeId="urn:microsoft.com/office/officeart/2005/8/layout/vList2" loCatId="list" qsTypeId="urn:microsoft.com/office/officeart/2005/8/quickstyle/simple3" qsCatId="simple" csTypeId="urn:microsoft.com/office/officeart/2005/8/colors/accent0_1" csCatId="mainScheme" phldr="1"/>
      <dgm:spPr/>
      <dgm:t>
        <a:bodyPr/>
        <a:lstStyle/>
        <a:p>
          <a:endParaRPr lang="zh-CN" altLang="en-US"/>
        </a:p>
      </dgm:t>
    </dgm:pt>
    <dgm:pt modelId="{C1F0BC5C-F96B-4E1A-AA5C-E98C4716F3B2}">
      <dgm:prSet custT="1"/>
      <dgm:spPr>
        <a:scene3d>
          <a:camera prst="orthographicFront"/>
          <a:lightRig rig="flat" dir="t"/>
        </a:scene3d>
      </dgm:spPr>
      <dgm:t>
        <a:bodyPr/>
        <a:lstStyle/>
        <a:p>
          <a:pPr rtl="0"/>
          <a:r>
            <a:rPr lang="zh-CN" altLang="en-US" sz="3200" b="1" dirty="0">
              <a:solidFill>
                <a:srgbClr val="0000FF"/>
              </a:solidFill>
            </a:rPr>
            <a:t>饱水带：</a:t>
          </a:r>
          <a:r>
            <a:rPr lang="zh-CN" altLang="en-US" sz="2800" b="1" dirty="0"/>
            <a:t>重力水在重力作用下向下运动，聚积于不透水层之上，使这一带岩石的所有空隙都充满水分，这一带岩石称饱水带。</a:t>
          </a:r>
          <a:endParaRPr lang="zh-CN" altLang="en-US" sz="2800" dirty="0"/>
        </a:p>
      </dgm:t>
    </dgm:pt>
    <dgm:pt modelId="{EB16D977-6BC5-46BE-B13A-685ED823955B}" type="parTrans" cxnId="{162C5CB8-7869-4941-B4BA-C92E28F30521}">
      <dgm:prSet/>
      <dgm:spPr/>
      <dgm:t>
        <a:bodyPr/>
        <a:lstStyle/>
        <a:p>
          <a:endParaRPr lang="zh-CN" altLang="en-US" sz="2800"/>
        </a:p>
      </dgm:t>
    </dgm:pt>
    <dgm:pt modelId="{AF165462-2F53-4F6B-B4A8-77C30C7BD469}" type="sibTrans" cxnId="{162C5CB8-7869-4941-B4BA-C92E28F30521}">
      <dgm:prSet/>
      <dgm:spPr/>
      <dgm:t>
        <a:bodyPr/>
        <a:lstStyle/>
        <a:p>
          <a:endParaRPr lang="zh-CN" altLang="en-US" sz="2800"/>
        </a:p>
      </dgm:t>
    </dgm:pt>
    <dgm:pt modelId="{337D6C32-CCA8-4B3B-A74C-C2D861ED4EAC}">
      <dgm:prSet custT="1"/>
      <dgm:spPr>
        <a:scene3d>
          <a:camera prst="orthographicFront"/>
          <a:lightRig rig="flat" dir="t"/>
        </a:scene3d>
      </dgm:spPr>
      <dgm:t>
        <a:bodyPr/>
        <a:lstStyle/>
        <a:p>
          <a:pPr rtl="0"/>
          <a:r>
            <a:rPr lang="zh-CN" altLang="en-US" sz="3200" b="1" dirty="0">
              <a:solidFill>
                <a:srgbClr val="0000FF"/>
              </a:solidFill>
            </a:rPr>
            <a:t>包气带：</a:t>
          </a:r>
          <a:r>
            <a:rPr lang="zh-CN" altLang="en-US" sz="2800" b="1" dirty="0"/>
            <a:t>饱水带以上的部分，除存在吸着水、薄膜水、毛管水外，大部分空隙充满空气，称包气带。</a:t>
          </a:r>
          <a:endParaRPr lang="zh-CN" altLang="en-US" sz="2800" dirty="0"/>
        </a:p>
      </dgm:t>
    </dgm:pt>
    <dgm:pt modelId="{3741058D-1176-4EB5-A0D0-F0CB3776FA7F}" type="parTrans" cxnId="{89383FB5-3C4C-4726-B311-007977C1395E}">
      <dgm:prSet/>
      <dgm:spPr/>
      <dgm:t>
        <a:bodyPr/>
        <a:lstStyle/>
        <a:p>
          <a:endParaRPr lang="zh-CN" altLang="en-US" sz="2800"/>
        </a:p>
      </dgm:t>
    </dgm:pt>
    <dgm:pt modelId="{A5DFADF6-BA80-4225-8FCA-1756C8948CDA}" type="sibTrans" cxnId="{89383FB5-3C4C-4726-B311-007977C1395E}">
      <dgm:prSet/>
      <dgm:spPr/>
      <dgm:t>
        <a:bodyPr/>
        <a:lstStyle/>
        <a:p>
          <a:endParaRPr lang="zh-CN" altLang="en-US" sz="2800"/>
        </a:p>
      </dgm:t>
    </dgm:pt>
    <dgm:pt modelId="{311D4CDF-E447-47B5-BA40-A4D8EE526045}">
      <dgm:prSet custT="1"/>
      <dgm:spPr>
        <a:scene3d>
          <a:camera prst="orthographicFront"/>
          <a:lightRig rig="flat" dir="t"/>
        </a:scene3d>
      </dgm:spPr>
      <dgm:t>
        <a:bodyPr/>
        <a:lstStyle/>
        <a:p>
          <a:pPr rtl="0"/>
          <a:r>
            <a:rPr lang="zh-CN" altLang="en-US" sz="3200" b="1" dirty="0">
              <a:solidFill>
                <a:srgbClr val="0000FF"/>
              </a:solidFill>
            </a:rPr>
            <a:t>潜水面：</a:t>
          </a:r>
          <a:r>
            <a:rPr lang="zh-CN" altLang="en-US" sz="2800" b="1" dirty="0"/>
            <a:t>包气带和饱水带之间的界限。</a:t>
          </a:r>
          <a:endParaRPr lang="zh-CN" altLang="en-US" sz="2800" dirty="0"/>
        </a:p>
      </dgm:t>
    </dgm:pt>
    <dgm:pt modelId="{32EB13D7-3056-4BD6-9F07-7CBD9527954A}" type="parTrans" cxnId="{26E3F78A-A102-4284-B896-0690701C6A8A}">
      <dgm:prSet/>
      <dgm:spPr/>
      <dgm:t>
        <a:bodyPr/>
        <a:lstStyle/>
        <a:p>
          <a:endParaRPr lang="zh-CN" altLang="en-US" sz="2800"/>
        </a:p>
      </dgm:t>
    </dgm:pt>
    <dgm:pt modelId="{D3F0690F-0B7F-4D2F-85A4-04B0983802B2}" type="sibTrans" cxnId="{26E3F78A-A102-4284-B896-0690701C6A8A}">
      <dgm:prSet/>
      <dgm:spPr/>
      <dgm:t>
        <a:bodyPr/>
        <a:lstStyle/>
        <a:p>
          <a:endParaRPr lang="zh-CN" altLang="en-US" sz="2800"/>
        </a:p>
      </dgm:t>
    </dgm:pt>
    <dgm:pt modelId="{681A38B0-2A29-4368-91F8-F277EBC65678}" type="pres">
      <dgm:prSet presAssocID="{E0A92156-464A-4E7B-9470-14FD1C81522F}" presName="linear" presStyleCnt="0">
        <dgm:presLayoutVars>
          <dgm:animLvl val="lvl"/>
          <dgm:resizeHandles val="exact"/>
        </dgm:presLayoutVars>
      </dgm:prSet>
      <dgm:spPr/>
    </dgm:pt>
    <dgm:pt modelId="{EAC1FFF4-07F4-4EF7-93B4-149126F32DA0}" type="pres">
      <dgm:prSet presAssocID="{C1F0BC5C-F96B-4E1A-AA5C-E98C4716F3B2}" presName="parentText" presStyleLbl="node1" presStyleIdx="0" presStyleCnt="3" custScaleY="124516">
        <dgm:presLayoutVars>
          <dgm:chMax val="0"/>
          <dgm:bulletEnabled val="1"/>
        </dgm:presLayoutVars>
      </dgm:prSet>
      <dgm:spPr/>
    </dgm:pt>
    <dgm:pt modelId="{7A8C488A-D6D4-4069-964B-926BDB97C19B}" type="pres">
      <dgm:prSet presAssocID="{AF165462-2F53-4F6B-B4A8-77C30C7BD469}" presName="spacer" presStyleCnt="0"/>
      <dgm:spPr/>
    </dgm:pt>
    <dgm:pt modelId="{B83DED06-1B40-4F5E-93FF-4969CE86BE5B}" type="pres">
      <dgm:prSet presAssocID="{337D6C32-CCA8-4B3B-A74C-C2D861ED4EAC}" presName="parentText" presStyleLbl="node1" presStyleIdx="1" presStyleCnt="3" custScaleY="111613" custLinFactY="423" custLinFactNeighborY="100000">
        <dgm:presLayoutVars>
          <dgm:chMax val="0"/>
          <dgm:bulletEnabled val="1"/>
        </dgm:presLayoutVars>
      </dgm:prSet>
      <dgm:spPr/>
    </dgm:pt>
    <dgm:pt modelId="{370D6AF7-DEBD-4CB5-A927-A6BDBC9801B1}" type="pres">
      <dgm:prSet presAssocID="{A5DFADF6-BA80-4225-8FCA-1756C8948CDA}" presName="spacer" presStyleCnt="0"/>
      <dgm:spPr/>
    </dgm:pt>
    <dgm:pt modelId="{4940CFBE-1F8D-498A-9190-CAECE6A53EEC}" type="pres">
      <dgm:prSet presAssocID="{311D4CDF-E447-47B5-BA40-A4D8EE526045}" presName="parentText" presStyleLbl="node1" presStyleIdx="2" presStyleCnt="3" custScaleY="53790" custLinFactY="1651" custLinFactNeighborY="100000">
        <dgm:presLayoutVars>
          <dgm:chMax val="0"/>
          <dgm:bulletEnabled val="1"/>
        </dgm:presLayoutVars>
      </dgm:prSet>
      <dgm:spPr/>
    </dgm:pt>
  </dgm:ptLst>
  <dgm:cxnLst>
    <dgm:cxn modelId="{11863105-0BE6-4C0C-9452-41724524E72A}" type="presOf" srcId="{C1F0BC5C-F96B-4E1A-AA5C-E98C4716F3B2}" destId="{EAC1FFF4-07F4-4EF7-93B4-149126F32DA0}" srcOrd="0" destOrd="0" presId="urn:microsoft.com/office/officeart/2005/8/layout/vList2"/>
    <dgm:cxn modelId="{9A97B91D-DA81-4320-A31F-815F66BC2777}" type="presOf" srcId="{311D4CDF-E447-47B5-BA40-A4D8EE526045}" destId="{4940CFBE-1F8D-498A-9190-CAECE6A53EEC}" srcOrd="0" destOrd="0" presId="urn:microsoft.com/office/officeart/2005/8/layout/vList2"/>
    <dgm:cxn modelId="{BA2DCE3B-5EC0-4BEF-85D8-E8471E0FD12C}" type="presOf" srcId="{E0A92156-464A-4E7B-9470-14FD1C81522F}" destId="{681A38B0-2A29-4368-91F8-F277EBC65678}" srcOrd="0" destOrd="0" presId="urn:microsoft.com/office/officeart/2005/8/layout/vList2"/>
    <dgm:cxn modelId="{26E3F78A-A102-4284-B896-0690701C6A8A}" srcId="{E0A92156-464A-4E7B-9470-14FD1C81522F}" destId="{311D4CDF-E447-47B5-BA40-A4D8EE526045}" srcOrd="2" destOrd="0" parTransId="{32EB13D7-3056-4BD6-9F07-7CBD9527954A}" sibTransId="{D3F0690F-0B7F-4D2F-85A4-04B0983802B2}"/>
    <dgm:cxn modelId="{89383FB5-3C4C-4726-B311-007977C1395E}" srcId="{E0A92156-464A-4E7B-9470-14FD1C81522F}" destId="{337D6C32-CCA8-4B3B-A74C-C2D861ED4EAC}" srcOrd="1" destOrd="0" parTransId="{3741058D-1176-4EB5-A0D0-F0CB3776FA7F}" sibTransId="{A5DFADF6-BA80-4225-8FCA-1756C8948CDA}"/>
    <dgm:cxn modelId="{162C5CB8-7869-4941-B4BA-C92E28F30521}" srcId="{E0A92156-464A-4E7B-9470-14FD1C81522F}" destId="{C1F0BC5C-F96B-4E1A-AA5C-E98C4716F3B2}" srcOrd="0" destOrd="0" parTransId="{EB16D977-6BC5-46BE-B13A-685ED823955B}" sibTransId="{AF165462-2F53-4F6B-B4A8-77C30C7BD469}"/>
    <dgm:cxn modelId="{DA8570C6-0A46-4ECD-8DC8-57A5DAA46D80}" type="presOf" srcId="{337D6C32-CCA8-4B3B-A74C-C2D861ED4EAC}" destId="{B83DED06-1B40-4F5E-93FF-4969CE86BE5B}" srcOrd="0" destOrd="0" presId="urn:microsoft.com/office/officeart/2005/8/layout/vList2"/>
    <dgm:cxn modelId="{4464F88A-E36C-4BB5-A182-D3FB012162FD}" type="presParOf" srcId="{681A38B0-2A29-4368-91F8-F277EBC65678}" destId="{EAC1FFF4-07F4-4EF7-93B4-149126F32DA0}" srcOrd="0" destOrd="0" presId="urn:microsoft.com/office/officeart/2005/8/layout/vList2"/>
    <dgm:cxn modelId="{B5A852DD-9D93-40A6-AA4C-4106A641E428}" type="presParOf" srcId="{681A38B0-2A29-4368-91F8-F277EBC65678}" destId="{7A8C488A-D6D4-4069-964B-926BDB97C19B}" srcOrd="1" destOrd="0" presId="urn:microsoft.com/office/officeart/2005/8/layout/vList2"/>
    <dgm:cxn modelId="{89F981B3-9592-42CB-B540-90C54876B158}" type="presParOf" srcId="{681A38B0-2A29-4368-91F8-F277EBC65678}" destId="{B83DED06-1B40-4F5E-93FF-4969CE86BE5B}" srcOrd="2" destOrd="0" presId="urn:microsoft.com/office/officeart/2005/8/layout/vList2"/>
    <dgm:cxn modelId="{C88ECA46-0ABC-4CE0-9736-A30B423BDB45}" type="presParOf" srcId="{681A38B0-2A29-4368-91F8-F277EBC65678}" destId="{370D6AF7-DEBD-4CB5-A927-A6BDBC9801B1}" srcOrd="3" destOrd="0" presId="urn:microsoft.com/office/officeart/2005/8/layout/vList2"/>
    <dgm:cxn modelId="{D08566AD-2D5C-470B-8C63-5B2261157611}" type="presParOf" srcId="{681A38B0-2A29-4368-91F8-F277EBC65678}" destId="{4940CFBE-1F8D-498A-9190-CAECE6A53EEC}" srcOrd="4" destOrd="0" presId="urn:microsoft.com/office/officeart/2005/8/layout/vList2"/>
  </dgm:cxnLst>
  <dgm:bg>
    <a:effect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25B027A-3834-4C51-A07D-37E9F2BC464E}" type="doc">
      <dgm:prSet loTypeId="urn:microsoft.com/office/officeart/2005/8/layout/vList2" loCatId="list" qsTypeId="urn:microsoft.com/office/officeart/2005/8/quickstyle/simple1" qsCatId="simple" csTypeId="urn:microsoft.com/office/officeart/2005/8/colors/accent1_1" csCatId="accent1" phldr="1"/>
      <dgm:spPr/>
      <dgm:t>
        <a:bodyPr/>
        <a:lstStyle/>
        <a:p>
          <a:endParaRPr lang="zh-CN" altLang="en-US"/>
        </a:p>
      </dgm:t>
    </dgm:pt>
    <dgm:pt modelId="{74F48A7B-39A8-494C-A97A-F39EE75C9AB7}">
      <dgm:prSet/>
      <dgm:spPr/>
      <dgm:t>
        <a:bodyPr/>
        <a:lstStyle/>
        <a:p>
          <a:pPr rtl="0"/>
          <a:r>
            <a:rPr lang="zh-CN" b="1" dirty="0"/>
            <a:t>全球水量</a:t>
          </a:r>
          <a:r>
            <a:rPr lang="zh-CN" b="1" dirty="0">
              <a:solidFill>
                <a:srgbClr val="0000FF"/>
              </a:solidFill>
            </a:rPr>
            <a:t>保持平衡</a:t>
          </a:r>
          <a:r>
            <a:rPr lang="zh-CN" b="1" dirty="0"/>
            <a:t>，基本上长期不变</a:t>
          </a:r>
          <a:r>
            <a:rPr lang="en-US" altLang="zh-CN" b="1" dirty="0"/>
            <a:t>        </a:t>
          </a:r>
          <a:endParaRPr lang="zh-CN" dirty="0"/>
        </a:p>
      </dgm:t>
    </dgm:pt>
    <dgm:pt modelId="{79D7A1A8-0E9B-4B8E-AEF2-E1BEFAE4A20D}" type="parTrans" cxnId="{05EE392A-017B-43B5-993B-34F1BA3ADC61}">
      <dgm:prSet/>
      <dgm:spPr/>
      <dgm:t>
        <a:bodyPr/>
        <a:lstStyle/>
        <a:p>
          <a:endParaRPr lang="zh-CN" altLang="en-US">
            <a:solidFill>
              <a:srgbClr val="3E3200"/>
            </a:solidFill>
          </a:endParaRPr>
        </a:p>
      </dgm:t>
    </dgm:pt>
    <dgm:pt modelId="{21462107-DD6D-49B2-A1E1-B616138A09FE}" type="sibTrans" cxnId="{05EE392A-017B-43B5-993B-34F1BA3ADC61}">
      <dgm:prSet/>
      <dgm:spPr/>
      <dgm:t>
        <a:bodyPr/>
        <a:lstStyle/>
        <a:p>
          <a:endParaRPr lang="zh-CN" altLang="en-US">
            <a:solidFill>
              <a:srgbClr val="3E3200"/>
            </a:solidFill>
          </a:endParaRPr>
        </a:p>
      </dgm:t>
    </dgm:pt>
    <dgm:pt modelId="{C9600C45-28F7-4A9D-91B2-F1A48A793D78}">
      <dgm:prSet/>
      <dgm:spPr/>
      <dgm:t>
        <a:bodyPr/>
        <a:lstStyle/>
        <a:p>
          <a:pPr rtl="0"/>
          <a:r>
            <a:rPr lang="zh-CN" b="1" dirty="0"/>
            <a:t>海洋是大气水分和陆地水的</a:t>
          </a:r>
          <a:r>
            <a:rPr lang="zh-CN" b="1" dirty="0">
              <a:solidFill>
                <a:srgbClr val="0000FF"/>
              </a:solidFill>
            </a:rPr>
            <a:t>主要来源</a:t>
          </a:r>
          <a:r>
            <a:rPr lang="en-US" altLang="zh-CN" b="1" dirty="0"/>
            <a:t>                              </a:t>
          </a:r>
          <a:endParaRPr lang="zh-CN" dirty="0"/>
        </a:p>
      </dgm:t>
    </dgm:pt>
    <dgm:pt modelId="{5B7C1F89-848B-4D31-B4F5-B2C8874A9616}" type="parTrans" cxnId="{6198A1C9-C79D-4CAA-997D-1B17A41E6DF9}">
      <dgm:prSet/>
      <dgm:spPr/>
      <dgm:t>
        <a:bodyPr/>
        <a:lstStyle/>
        <a:p>
          <a:endParaRPr lang="zh-CN" altLang="en-US">
            <a:solidFill>
              <a:srgbClr val="3E3200"/>
            </a:solidFill>
          </a:endParaRPr>
        </a:p>
      </dgm:t>
    </dgm:pt>
    <dgm:pt modelId="{A83BFBDE-80BB-411B-874B-929E48A0EA2E}" type="sibTrans" cxnId="{6198A1C9-C79D-4CAA-997D-1B17A41E6DF9}">
      <dgm:prSet/>
      <dgm:spPr/>
      <dgm:t>
        <a:bodyPr/>
        <a:lstStyle/>
        <a:p>
          <a:endParaRPr lang="zh-CN" altLang="en-US">
            <a:solidFill>
              <a:srgbClr val="3E3200"/>
            </a:solidFill>
          </a:endParaRPr>
        </a:p>
      </dgm:t>
    </dgm:pt>
    <dgm:pt modelId="{322E76F1-1068-40A2-92F8-80A2C33833DC}">
      <dgm:prSet/>
      <dgm:spPr/>
      <dgm:t>
        <a:bodyPr/>
        <a:lstStyle/>
        <a:p>
          <a:pPr rtl="0"/>
          <a:r>
            <a:rPr lang="zh-CN" b="1" dirty="0"/>
            <a:t>大陆气团对陆地降水的作用</a:t>
          </a:r>
          <a:r>
            <a:rPr lang="zh-CN" b="1" dirty="0">
              <a:solidFill>
                <a:srgbClr val="0000FF"/>
              </a:solidFill>
            </a:rPr>
            <a:t>远远不及</a:t>
          </a:r>
          <a:r>
            <a:rPr lang="zh-CN" b="1" dirty="0"/>
            <a:t>海洋气团的作用</a:t>
          </a:r>
          <a:endParaRPr lang="zh-CN" dirty="0"/>
        </a:p>
      </dgm:t>
    </dgm:pt>
    <dgm:pt modelId="{69B155E9-554C-4842-89B1-7D0AB2DF236E}" type="parTrans" cxnId="{80C497DC-2CAD-42AB-93C7-97E462DEDDC7}">
      <dgm:prSet/>
      <dgm:spPr/>
      <dgm:t>
        <a:bodyPr/>
        <a:lstStyle/>
        <a:p>
          <a:endParaRPr lang="zh-CN" altLang="en-US">
            <a:solidFill>
              <a:srgbClr val="3E3200"/>
            </a:solidFill>
          </a:endParaRPr>
        </a:p>
      </dgm:t>
    </dgm:pt>
    <dgm:pt modelId="{813A6F7B-0D53-4469-B53A-2E1F73C78716}" type="sibTrans" cxnId="{80C497DC-2CAD-42AB-93C7-97E462DEDDC7}">
      <dgm:prSet/>
      <dgm:spPr/>
      <dgm:t>
        <a:bodyPr/>
        <a:lstStyle/>
        <a:p>
          <a:endParaRPr lang="zh-CN" altLang="en-US">
            <a:solidFill>
              <a:srgbClr val="3E3200"/>
            </a:solidFill>
          </a:endParaRPr>
        </a:p>
      </dgm:t>
    </dgm:pt>
    <dgm:pt modelId="{7F64F319-79DA-44DA-867D-0FE888F2BC3C}">
      <dgm:prSet/>
      <dgm:spPr/>
      <dgm:t>
        <a:bodyPr/>
        <a:lstStyle/>
        <a:p>
          <a:pPr rtl="0"/>
          <a:r>
            <a:rPr lang="zh-CN" b="1" dirty="0"/>
            <a:t>海洋和陆地水最后通过</a:t>
          </a:r>
          <a:r>
            <a:rPr lang="zh-CN" b="1" dirty="0">
              <a:solidFill>
                <a:srgbClr val="0000FF"/>
              </a:solidFill>
            </a:rPr>
            <a:t>径流</a:t>
          </a:r>
          <a:r>
            <a:rPr lang="zh-CN" b="1" dirty="0"/>
            <a:t>达到平衡</a:t>
          </a:r>
          <a:endParaRPr lang="zh-CN" dirty="0"/>
        </a:p>
      </dgm:t>
    </dgm:pt>
    <dgm:pt modelId="{F5360967-972C-499B-8E48-80720ED21F64}" type="parTrans" cxnId="{B6EC185D-BDE6-4D0E-88C8-1C46BD06E910}">
      <dgm:prSet/>
      <dgm:spPr/>
      <dgm:t>
        <a:bodyPr/>
        <a:lstStyle/>
        <a:p>
          <a:endParaRPr lang="zh-CN" altLang="en-US">
            <a:solidFill>
              <a:srgbClr val="3E3200"/>
            </a:solidFill>
          </a:endParaRPr>
        </a:p>
      </dgm:t>
    </dgm:pt>
    <dgm:pt modelId="{55100F9E-115B-41A7-953F-1132893DD823}" type="sibTrans" cxnId="{B6EC185D-BDE6-4D0E-88C8-1C46BD06E910}">
      <dgm:prSet/>
      <dgm:spPr/>
      <dgm:t>
        <a:bodyPr/>
        <a:lstStyle/>
        <a:p>
          <a:endParaRPr lang="zh-CN" altLang="en-US">
            <a:solidFill>
              <a:srgbClr val="3E3200"/>
            </a:solidFill>
          </a:endParaRPr>
        </a:p>
      </dgm:t>
    </dgm:pt>
    <dgm:pt modelId="{0624A89A-E751-4CDE-91B3-000CF72D57A8}">
      <dgm:prSet/>
      <dgm:spPr/>
      <dgm:t>
        <a:bodyPr/>
        <a:lstStyle/>
        <a:p>
          <a:pPr rtl="0"/>
          <a:r>
            <a:rPr lang="zh-CN" b="1" dirty="0"/>
            <a:t>海洋蒸发量大于降水量</a:t>
          </a:r>
          <a:endParaRPr lang="zh-CN" dirty="0"/>
        </a:p>
      </dgm:t>
    </dgm:pt>
    <dgm:pt modelId="{202B1D98-30AD-430D-A937-C250D756F16B}" type="parTrans" cxnId="{8ADB4BAB-FCEB-4B00-A533-5DD189A48A51}">
      <dgm:prSet/>
      <dgm:spPr/>
      <dgm:t>
        <a:bodyPr/>
        <a:lstStyle/>
        <a:p>
          <a:endParaRPr lang="zh-CN" altLang="en-US">
            <a:solidFill>
              <a:srgbClr val="3E3200"/>
            </a:solidFill>
          </a:endParaRPr>
        </a:p>
      </dgm:t>
    </dgm:pt>
    <dgm:pt modelId="{6286C477-DA1F-4628-96A6-1A54434EAC8D}" type="sibTrans" cxnId="{8ADB4BAB-FCEB-4B00-A533-5DD189A48A51}">
      <dgm:prSet/>
      <dgm:spPr/>
      <dgm:t>
        <a:bodyPr/>
        <a:lstStyle/>
        <a:p>
          <a:endParaRPr lang="zh-CN" altLang="en-US">
            <a:solidFill>
              <a:srgbClr val="3E3200"/>
            </a:solidFill>
          </a:endParaRPr>
        </a:p>
      </dgm:t>
    </dgm:pt>
    <dgm:pt modelId="{9A82D0BD-E2A8-4B2C-A3FE-62F828A8FF3B}">
      <dgm:prSet/>
      <dgm:spPr/>
      <dgm:t>
        <a:bodyPr/>
        <a:lstStyle/>
        <a:p>
          <a:pPr rtl="0"/>
          <a:r>
            <a:rPr lang="zh-CN" b="1" dirty="0"/>
            <a:t>陆地降水量等于陆地蒸发量与入海径流量之和</a:t>
          </a:r>
          <a:endParaRPr lang="zh-CN" dirty="0"/>
        </a:p>
      </dgm:t>
    </dgm:pt>
    <dgm:pt modelId="{B1177351-5B5D-4765-893C-DAED3AF31A58}" type="parTrans" cxnId="{6FCC66E5-6241-423E-82DA-ACBB59FC0D50}">
      <dgm:prSet/>
      <dgm:spPr/>
      <dgm:t>
        <a:bodyPr/>
        <a:lstStyle/>
        <a:p>
          <a:endParaRPr lang="zh-CN" altLang="en-US">
            <a:solidFill>
              <a:srgbClr val="3E3200"/>
            </a:solidFill>
          </a:endParaRPr>
        </a:p>
      </dgm:t>
    </dgm:pt>
    <dgm:pt modelId="{22F7436F-7475-470D-825C-211F3AEEA1AE}" type="sibTrans" cxnId="{6FCC66E5-6241-423E-82DA-ACBB59FC0D50}">
      <dgm:prSet/>
      <dgm:spPr/>
      <dgm:t>
        <a:bodyPr/>
        <a:lstStyle/>
        <a:p>
          <a:endParaRPr lang="zh-CN" altLang="en-US">
            <a:solidFill>
              <a:srgbClr val="3E3200"/>
            </a:solidFill>
          </a:endParaRPr>
        </a:p>
      </dgm:t>
    </dgm:pt>
    <dgm:pt modelId="{1D567034-6DBC-4D27-8AA7-0AA1B41C9811}">
      <dgm:prSet/>
      <dgm:spPr/>
      <dgm:t>
        <a:bodyPr/>
        <a:lstStyle/>
        <a:p>
          <a:pPr rtl="0"/>
          <a:r>
            <a:rPr lang="zh-CN" b="1" dirty="0"/>
            <a:t>陆地上的蒸发量小于降水量</a:t>
          </a:r>
          <a:endParaRPr lang="zh-CN" dirty="0"/>
        </a:p>
      </dgm:t>
    </dgm:pt>
    <dgm:pt modelId="{BE89DC37-8E10-4078-AD46-3ECDC8E7E353}" type="parTrans" cxnId="{5F8BC46B-3BCB-43F6-A257-C8C00A40A2C8}">
      <dgm:prSet/>
      <dgm:spPr/>
      <dgm:t>
        <a:bodyPr/>
        <a:lstStyle/>
        <a:p>
          <a:endParaRPr lang="zh-CN" altLang="en-US">
            <a:solidFill>
              <a:srgbClr val="3E3200"/>
            </a:solidFill>
          </a:endParaRPr>
        </a:p>
      </dgm:t>
    </dgm:pt>
    <dgm:pt modelId="{EB2EE85C-B27B-4866-9F8F-9AB9D89CD223}" type="sibTrans" cxnId="{5F8BC46B-3BCB-43F6-A257-C8C00A40A2C8}">
      <dgm:prSet/>
      <dgm:spPr/>
      <dgm:t>
        <a:bodyPr/>
        <a:lstStyle/>
        <a:p>
          <a:endParaRPr lang="zh-CN" altLang="en-US">
            <a:solidFill>
              <a:srgbClr val="3E3200"/>
            </a:solidFill>
          </a:endParaRPr>
        </a:p>
      </dgm:t>
    </dgm:pt>
    <dgm:pt modelId="{B4C79A0E-0406-42D8-BFF3-207E0EB5402E}" type="pres">
      <dgm:prSet presAssocID="{425B027A-3834-4C51-A07D-37E9F2BC464E}" presName="linear" presStyleCnt="0">
        <dgm:presLayoutVars>
          <dgm:animLvl val="lvl"/>
          <dgm:resizeHandles val="exact"/>
        </dgm:presLayoutVars>
      </dgm:prSet>
      <dgm:spPr/>
    </dgm:pt>
    <dgm:pt modelId="{141BDD86-04C7-4374-A886-06AFFB70BD01}" type="pres">
      <dgm:prSet presAssocID="{74F48A7B-39A8-494C-A97A-F39EE75C9AB7}" presName="parentText" presStyleLbl="node1" presStyleIdx="0" presStyleCnt="4">
        <dgm:presLayoutVars>
          <dgm:chMax val="0"/>
          <dgm:bulletEnabled val="1"/>
        </dgm:presLayoutVars>
      </dgm:prSet>
      <dgm:spPr/>
    </dgm:pt>
    <dgm:pt modelId="{15A18CE1-0AA4-4F1B-8BDA-33090406B147}" type="pres">
      <dgm:prSet presAssocID="{21462107-DD6D-49B2-A1E1-B616138A09FE}" presName="spacer" presStyleCnt="0"/>
      <dgm:spPr/>
    </dgm:pt>
    <dgm:pt modelId="{BDE1C84F-62F5-465B-8F28-A71BC664ECD3}" type="pres">
      <dgm:prSet presAssocID="{C9600C45-28F7-4A9D-91B2-F1A48A793D78}" presName="parentText" presStyleLbl="node1" presStyleIdx="1" presStyleCnt="4">
        <dgm:presLayoutVars>
          <dgm:chMax val="0"/>
          <dgm:bulletEnabled val="1"/>
        </dgm:presLayoutVars>
      </dgm:prSet>
      <dgm:spPr/>
    </dgm:pt>
    <dgm:pt modelId="{61D7929F-B481-4D56-A754-881316FF1B6B}" type="pres">
      <dgm:prSet presAssocID="{A83BFBDE-80BB-411B-874B-929E48A0EA2E}" presName="spacer" presStyleCnt="0"/>
      <dgm:spPr/>
    </dgm:pt>
    <dgm:pt modelId="{B5E5DC76-36B1-49E8-A18E-C2F53BA24152}" type="pres">
      <dgm:prSet presAssocID="{322E76F1-1068-40A2-92F8-80A2C33833DC}" presName="parentText" presStyleLbl="node1" presStyleIdx="2" presStyleCnt="4">
        <dgm:presLayoutVars>
          <dgm:chMax val="0"/>
          <dgm:bulletEnabled val="1"/>
        </dgm:presLayoutVars>
      </dgm:prSet>
      <dgm:spPr/>
    </dgm:pt>
    <dgm:pt modelId="{BECBFCC8-A89F-4E2C-9442-5095575592D4}" type="pres">
      <dgm:prSet presAssocID="{813A6F7B-0D53-4469-B53A-2E1F73C78716}" presName="spacer" presStyleCnt="0"/>
      <dgm:spPr/>
    </dgm:pt>
    <dgm:pt modelId="{A9180BF4-12B2-47B4-ADC7-B3AFFB4C5D81}" type="pres">
      <dgm:prSet presAssocID="{7F64F319-79DA-44DA-867D-0FE888F2BC3C}" presName="parentText" presStyleLbl="node1" presStyleIdx="3" presStyleCnt="4">
        <dgm:presLayoutVars>
          <dgm:chMax val="0"/>
          <dgm:bulletEnabled val="1"/>
        </dgm:presLayoutVars>
      </dgm:prSet>
      <dgm:spPr/>
    </dgm:pt>
    <dgm:pt modelId="{85A3C9BB-E7F8-4352-9A02-1DBFCAC08CDC}" type="pres">
      <dgm:prSet presAssocID="{7F64F319-79DA-44DA-867D-0FE888F2BC3C}" presName="childText" presStyleLbl="revTx" presStyleIdx="0" presStyleCnt="1">
        <dgm:presLayoutVars>
          <dgm:bulletEnabled val="1"/>
        </dgm:presLayoutVars>
      </dgm:prSet>
      <dgm:spPr/>
    </dgm:pt>
  </dgm:ptLst>
  <dgm:cxnLst>
    <dgm:cxn modelId="{FC642205-97D5-449E-9847-D9D61424032A}" type="presOf" srcId="{74F48A7B-39A8-494C-A97A-F39EE75C9AB7}" destId="{141BDD86-04C7-4374-A886-06AFFB70BD01}" srcOrd="0" destOrd="0" presId="urn:microsoft.com/office/officeart/2005/8/layout/vList2"/>
    <dgm:cxn modelId="{35857908-19D5-49CD-916F-917BD62F9C4B}" type="presOf" srcId="{425B027A-3834-4C51-A07D-37E9F2BC464E}" destId="{B4C79A0E-0406-42D8-BFF3-207E0EB5402E}" srcOrd="0" destOrd="0" presId="urn:microsoft.com/office/officeart/2005/8/layout/vList2"/>
    <dgm:cxn modelId="{EFB22817-B33C-4D22-8326-0DB297EEF2E6}" type="presOf" srcId="{1D567034-6DBC-4D27-8AA7-0AA1B41C9811}" destId="{85A3C9BB-E7F8-4352-9A02-1DBFCAC08CDC}" srcOrd="0" destOrd="2" presId="urn:microsoft.com/office/officeart/2005/8/layout/vList2"/>
    <dgm:cxn modelId="{9DBD2428-931E-4251-96A9-9801F85C5D52}" type="presOf" srcId="{322E76F1-1068-40A2-92F8-80A2C33833DC}" destId="{B5E5DC76-36B1-49E8-A18E-C2F53BA24152}" srcOrd="0" destOrd="0" presId="urn:microsoft.com/office/officeart/2005/8/layout/vList2"/>
    <dgm:cxn modelId="{05EE392A-017B-43B5-993B-34F1BA3ADC61}" srcId="{425B027A-3834-4C51-A07D-37E9F2BC464E}" destId="{74F48A7B-39A8-494C-A97A-F39EE75C9AB7}" srcOrd="0" destOrd="0" parTransId="{79D7A1A8-0E9B-4B8E-AEF2-E1BEFAE4A20D}" sibTransId="{21462107-DD6D-49B2-A1E1-B616138A09FE}"/>
    <dgm:cxn modelId="{C8DA6B2C-E3F7-48B9-8EC1-C69B8D7FFFEF}" type="presOf" srcId="{0624A89A-E751-4CDE-91B3-000CF72D57A8}" destId="{85A3C9BB-E7F8-4352-9A02-1DBFCAC08CDC}" srcOrd="0" destOrd="0" presId="urn:microsoft.com/office/officeart/2005/8/layout/vList2"/>
    <dgm:cxn modelId="{B6EC185D-BDE6-4D0E-88C8-1C46BD06E910}" srcId="{425B027A-3834-4C51-A07D-37E9F2BC464E}" destId="{7F64F319-79DA-44DA-867D-0FE888F2BC3C}" srcOrd="3" destOrd="0" parTransId="{F5360967-972C-499B-8E48-80720ED21F64}" sibTransId="{55100F9E-115B-41A7-953F-1132893DD823}"/>
    <dgm:cxn modelId="{5F8BC46B-3BCB-43F6-A257-C8C00A40A2C8}" srcId="{7F64F319-79DA-44DA-867D-0FE888F2BC3C}" destId="{1D567034-6DBC-4D27-8AA7-0AA1B41C9811}" srcOrd="2" destOrd="0" parTransId="{BE89DC37-8E10-4078-AD46-3ECDC8E7E353}" sibTransId="{EB2EE85C-B27B-4866-9F8F-9AB9D89CD223}"/>
    <dgm:cxn modelId="{C922176F-744A-4948-B246-A36521FEC505}" type="presOf" srcId="{9A82D0BD-E2A8-4B2C-A3FE-62F828A8FF3B}" destId="{85A3C9BB-E7F8-4352-9A02-1DBFCAC08CDC}" srcOrd="0" destOrd="1" presId="urn:microsoft.com/office/officeart/2005/8/layout/vList2"/>
    <dgm:cxn modelId="{501ECEA1-721C-4D3D-B993-5E81626146C2}" type="presOf" srcId="{7F64F319-79DA-44DA-867D-0FE888F2BC3C}" destId="{A9180BF4-12B2-47B4-ADC7-B3AFFB4C5D81}" srcOrd="0" destOrd="0" presId="urn:microsoft.com/office/officeart/2005/8/layout/vList2"/>
    <dgm:cxn modelId="{8ADB4BAB-FCEB-4B00-A533-5DD189A48A51}" srcId="{7F64F319-79DA-44DA-867D-0FE888F2BC3C}" destId="{0624A89A-E751-4CDE-91B3-000CF72D57A8}" srcOrd="0" destOrd="0" parTransId="{202B1D98-30AD-430D-A937-C250D756F16B}" sibTransId="{6286C477-DA1F-4628-96A6-1A54434EAC8D}"/>
    <dgm:cxn modelId="{6198A1C9-C79D-4CAA-997D-1B17A41E6DF9}" srcId="{425B027A-3834-4C51-A07D-37E9F2BC464E}" destId="{C9600C45-28F7-4A9D-91B2-F1A48A793D78}" srcOrd="1" destOrd="0" parTransId="{5B7C1F89-848B-4D31-B4F5-B2C8874A9616}" sibTransId="{A83BFBDE-80BB-411B-874B-929E48A0EA2E}"/>
    <dgm:cxn modelId="{4B088DD1-B908-4D17-8504-3E2811B374B5}" type="presOf" srcId="{C9600C45-28F7-4A9D-91B2-F1A48A793D78}" destId="{BDE1C84F-62F5-465B-8F28-A71BC664ECD3}" srcOrd="0" destOrd="0" presId="urn:microsoft.com/office/officeart/2005/8/layout/vList2"/>
    <dgm:cxn modelId="{80C497DC-2CAD-42AB-93C7-97E462DEDDC7}" srcId="{425B027A-3834-4C51-A07D-37E9F2BC464E}" destId="{322E76F1-1068-40A2-92F8-80A2C33833DC}" srcOrd="2" destOrd="0" parTransId="{69B155E9-554C-4842-89B1-7D0AB2DF236E}" sibTransId="{813A6F7B-0D53-4469-B53A-2E1F73C78716}"/>
    <dgm:cxn modelId="{6FCC66E5-6241-423E-82DA-ACBB59FC0D50}" srcId="{7F64F319-79DA-44DA-867D-0FE888F2BC3C}" destId="{9A82D0BD-E2A8-4B2C-A3FE-62F828A8FF3B}" srcOrd="1" destOrd="0" parTransId="{B1177351-5B5D-4765-893C-DAED3AF31A58}" sibTransId="{22F7436F-7475-470D-825C-211F3AEEA1AE}"/>
    <dgm:cxn modelId="{40A2FE12-410F-46D9-8007-E4FFAE259340}" type="presParOf" srcId="{B4C79A0E-0406-42D8-BFF3-207E0EB5402E}" destId="{141BDD86-04C7-4374-A886-06AFFB70BD01}" srcOrd="0" destOrd="0" presId="urn:microsoft.com/office/officeart/2005/8/layout/vList2"/>
    <dgm:cxn modelId="{98B3AE94-A895-4C8E-A1FE-AAE99F2C9C8A}" type="presParOf" srcId="{B4C79A0E-0406-42D8-BFF3-207E0EB5402E}" destId="{15A18CE1-0AA4-4F1B-8BDA-33090406B147}" srcOrd="1" destOrd="0" presId="urn:microsoft.com/office/officeart/2005/8/layout/vList2"/>
    <dgm:cxn modelId="{5AFEB8DC-3DCB-4168-8D23-BB3727136301}" type="presParOf" srcId="{B4C79A0E-0406-42D8-BFF3-207E0EB5402E}" destId="{BDE1C84F-62F5-465B-8F28-A71BC664ECD3}" srcOrd="2" destOrd="0" presId="urn:microsoft.com/office/officeart/2005/8/layout/vList2"/>
    <dgm:cxn modelId="{AFF2A083-210A-4226-87E8-E30CC254CE40}" type="presParOf" srcId="{B4C79A0E-0406-42D8-BFF3-207E0EB5402E}" destId="{61D7929F-B481-4D56-A754-881316FF1B6B}" srcOrd="3" destOrd="0" presId="urn:microsoft.com/office/officeart/2005/8/layout/vList2"/>
    <dgm:cxn modelId="{796A33C2-2CEF-492B-9920-553BE7B37CC2}" type="presParOf" srcId="{B4C79A0E-0406-42D8-BFF3-207E0EB5402E}" destId="{B5E5DC76-36B1-49E8-A18E-C2F53BA24152}" srcOrd="4" destOrd="0" presId="urn:microsoft.com/office/officeart/2005/8/layout/vList2"/>
    <dgm:cxn modelId="{D058AE60-5603-401B-AB31-990CC3816B4F}" type="presParOf" srcId="{B4C79A0E-0406-42D8-BFF3-207E0EB5402E}" destId="{BECBFCC8-A89F-4E2C-9442-5095575592D4}" srcOrd="5" destOrd="0" presId="urn:microsoft.com/office/officeart/2005/8/layout/vList2"/>
    <dgm:cxn modelId="{24B5C5C0-896D-4C8B-86C7-5B9113AE9900}" type="presParOf" srcId="{B4C79A0E-0406-42D8-BFF3-207E0EB5402E}" destId="{A9180BF4-12B2-47B4-ADC7-B3AFFB4C5D81}" srcOrd="6" destOrd="0" presId="urn:microsoft.com/office/officeart/2005/8/layout/vList2"/>
    <dgm:cxn modelId="{BC2495DD-FE97-43E7-8CD7-E556719FF219}" type="presParOf" srcId="{B4C79A0E-0406-42D8-BFF3-207E0EB5402E}" destId="{85A3C9BB-E7F8-4352-9A02-1DBFCAC08CDC}" srcOrd="7"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0.xml><?xml version="1.0" encoding="utf-8"?>
<dgm:dataModel xmlns:dgm="http://schemas.openxmlformats.org/drawingml/2006/diagram" xmlns:a="http://schemas.openxmlformats.org/drawingml/2006/main">
  <dgm:ptLst>
    <dgm:pt modelId="{1E9B3EF4-F77E-47EA-A8DC-B178308F8F2A}" type="doc">
      <dgm:prSet loTypeId="urn:microsoft.com/office/officeart/2005/8/layout/vList2" loCatId="list" qsTypeId="urn:microsoft.com/office/officeart/2005/8/quickstyle/simple1" qsCatId="simple" csTypeId="urn:microsoft.com/office/officeart/2005/8/colors/accent0_3" csCatId="mainScheme" phldr="1"/>
      <dgm:spPr/>
      <dgm:t>
        <a:bodyPr/>
        <a:lstStyle/>
        <a:p>
          <a:endParaRPr lang="zh-CN" altLang="en-US"/>
        </a:p>
      </dgm:t>
    </dgm:pt>
    <dgm:pt modelId="{0AD67790-6274-422C-B8E5-64148924DDB9}">
      <dgm:prSet/>
      <dgm:spPr/>
      <dgm:t>
        <a:bodyPr/>
        <a:lstStyle/>
        <a:p>
          <a:pPr rtl="0"/>
          <a:r>
            <a:rPr lang="zh-CN" b="1" dirty="0"/>
            <a:t>按埋藏条件分为：</a:t>
          </a:r>
          <a:endParaRPr lang="zh-CN" dirty="0"/>
        </a:p>
      </dgm:t>
    </dgm:pt>
    <dgm:pt modelId="{D1CE845F-B6B9-4F8B-A5E8-94A76070EB02}" type="parTrans" cxnId="{C0EEE654-34C2-4F13-B35D-FCA2398F2F8C}">
      <dgm:prSet/>
      <dgm:spPr/>
      <dgm:t>
        <a:bodyPr/>
        <a:lstStyle/>
        <a:p>
          <a:endParaRPr lang="zh-CN" altLang="en-US"/>
        </a:p>
      </dgm:t>
    </dgm:pt>
    <dgm:pt modelId="{BA254392-7A76-4EBD-B9FF-5A285AE6096D}" type="sibTrans" cxnId="{C0EEE654-34C2-4F13-B35D-FCA2398F2F8C}">
      <dgm:prSet/>
      <dgm:spPr/>
      <dgm:t>
        <a:bodyPr/>
        <a:lstStyle/>
        <a:p>
          <a:endParaRPr lang="zh-CN" altLang="en-US"/>
        </a:p>
      </dgm:t>
    </dgm:pt>
    <dgm:pt modelId="{DEFEB1F0-4198-4ACB-8394-4EED0D50B35D}">
      <dgm:prSet/>
      <dgm:spPr/>
      <dgm:t>
        <a:bodyPr/>
        <a:lstStyle/>
        <a:p>
          <a:pPr rtl="0"/>
          <a:r>
            <a:rPr lang="zh-CN" b="1" dirty="0"/>
            <a:t>上层滞水</a:t>
          </a:r>
          <a:endParaRPr lang="zh-CN" dirty="0"/>
        </a:p>
      </dgm:t>
    </dgm:pt>
    <dgm:pt modelId="{A54DD290-1786-4EAB-979C-6585A5E32CE1}" type="parTrans" cxnId="{B5ECF51B-1F31-418F-B108-0C55207DBD22}">
      <dgm:prSet/>
      <dgm:spPr/>
      <dgm:t>
        <a:bodyPr/>
        <a:lstStyle/>
        <a:p>
          <a:endParaRPr lang="zh-CN" altLang="en-US"/>
        </a:p>
      </dgm:t>
    </dgm:pt>
    <dgm:pt modelId="{0D090966-A5AB-43C4-AB82-AEDB483EE42A}" type="sibTrans" cxnId="{B5ECF51B-1F31-418F-B108-0C55207DBD22}">
      <dgm:prSet/>
      <dgm:spPr/>
      <dgm:t>
        <a:bodyPr/>
        <a:lstStyle/>
        <a:p>
          <a:endParaRPr lang="zh-CN" altLang="en-US"/>
        </a:p>
      </dgm:t>
    </dgm:pt>
    <dgm:pt modelId="{40A30DDA-E585-41C9-A6B3-A3CA019F1E40}">
      <dgm:prSet/>
      <dgm:spPr/>
      <dgm:t>
        <a:bodyPr/>
        <a:lstStyle/>
        <a:p>
          <a:pPr rtl="0"/>
          <a:r>
            <a:rPr lang="zh-CN" b="1" dirty="0"/>
            <a:t>潜水</a:t>
          </a:r>
          <a:endParaRPr lang="zh-CN" dirty="0"/>
        </a:p>
      </dgm:t>
    </dgm:pt>
    <dgm:pt modelId="{710FA427-2CA3-4992-A020-497A50BFA741}" type="parTrans" cxnId="{99B0DB5C-75EC-4A3E-8FDF-E72155C04859}">
      <dgm:prSet/>
      <dgm:spPr/>
      <dgm:t>
        <a:bodyPr/>
        <a:lstStyle/>
        <a:p>
          <a:endParaRPr lang="zh-CN" altLang="en-US"/>
        </a:p>
      </dgm:t>
    </dgm:pt>
    <dgm:pt modelId="{8289927C-A803-436A-A35E-E9BB77912966}" type="sibTrans" cxnId="{99B0DB5C-75EC-4A3E-8FDF-E72155C04859}">
      <dgm:prSet/>
      <dgm:spPr/>
      <dgm:t>
        <a:bodyPr/>
        <a:lstStyle/>
        <a:p>
          <a:endParaRPr lang="zh-CN" altLang="en-US"/>
        </a:p>
      </dgm:t>
    </dgm:pt>
    <dgm:pt modelId="{5B43FF1C-E7F6-4B17-B1F3-C55F3A97E0DA}">
      <dgm:prSet/>
      <dgm:spPr/>
      <dgm:t>
        <a:bodyPr/>
        <a:lstStyle/>
        <a:p>
          <a:pPr rtl="0"/>
          <a:r>
            <a:rPr lang="zh-CN" b="1" dirty="0"/>
            <a:t>承压水</a:t>
          </a:r>
          <a:endParaRPr lang="zh-CN" dirty="0"/>
        </a:p>
      </dgm:t>
    </dgm:pt>
    <dgm:pt modelId="{41700DFF-324F-44BE-A3D8-C7478BA7253B}" type="parTrans" cxnId="{EDA302E4-AD15-4F03-820B-51D37ED42D78}">
      <dgm:prSet/>
      <dgm:spPr/>
      <dgm:t>
        <a:bodyPr/>
        <a:lstStyle/>
        <a:p>
          <a:endParaRPr lang="zh-CN" altLang="en-US"/>
        </a:p>
      </dgm:t>
    </dgm:pt>
    <dgm:pt modelId="{72970FE8-029F-4077-9967-7CBB575B7FBA}" type="sibTrans" cxnId="{EDA302E4-AD15-4F03-820B-51D37ED42D78}">
      <dgm:prSet/>
      <dgm:spPr/>
      <dgm:t>
        <a:bodyPr/>
        <a:lstStyle/>
        <a:p>
          <a:endParaRPr lang="zh-CN" altLang="en-US"/>
        </a:p>
      </dgm:t>
    </dgm:pt>
    <dgm:pt modelId="{B6ECA98D-ECF9-4855-995A-B7E4A9F61DFD}">
      <dgm:prSet/>
      <dgm:spPr/>
      <dgm:t>
        <a:bodyPr/>
        <a:lstStyle/>
        <a:p>
          <a:pPr rtl="0"/>
          <a:r>
            <a:rPr lang="zh-CN" b="1" dirty="0"/>
            <a:t>按储存空隙的种类</a:t>
          </a:r>
          <a:r>
            <a:rPr lang="zh-CN" altLang="en-US" b="1" dirty="0"/>
            <a:t>（含水层性质）</a:t>
          </a:r>
          <a:r>
            <a:rPr lang="zh-CN" b="1" dirty="0"/>
            <a:t>分为：</a:t>
          </a:r>
        </a:p>
      </dgm:t>
    </dgm:pt>
    <dgm:pt modelId="{5F46ACEE-FB31-4DD0-881E-F48E3ECC8925}" type="parTrans" cxnId="{3D3821EF-3593-4813-8A44-B5CA8FD82D80}">
      <dgm:prSet/>
      <dgm:spPr/>
      <dgm:t>
        <a:bodyPr/>
        <a:lstStyle/>
        <a:p>
          <a:endParaRPr lang="zh-CN" altLang="en-US"/>
        </a:p>
      </dgm:t>
    </dgm:pt>
    <dgm:pt modelId="{9A819DBB-75AF-46C3-AEBA-D6C20EFAB82D}" type="sibTrans" cxnId="{3D3821EF-3593-4813-8A44-B5CA8FD82D80}">
      <dgm:prSet/>
      <dgm:spPr/>
      <dgm:t>
        <a:bodyPr/>
        <a:lstStyle/>
        <a:p>
          <a:endParaRPr lang="zh-CN" altLang="en-US"/>
        </a:p>
      </dgm:t>
    </dgm:pt>
    <dgm:pt modelId="{6DBCC0F7-268A-4F93-81FA-69204C9EE66C}">
      <dgm:prSet/>
      <dgm:spPr/>
      <dgm:t>
        <a:bodyPr/>
        <a:lstStyle/>
        <a:p>
          <a:pPr rtl="0"/>
          <a:r>
            <a:rPr lang="zh-CN" b="1" dirty="0"/>
            <a:t>孔隙水</a:t>
          </a:r>
          <a:endParaRPr lang="zh-CN" dirty="0"/>
        </a:p>
      </dgm:t>
    </dgm:pt>
    <dgm:pt modelId="{3091D378-9BFC-47C6-8D6C-4B24799F63E7}" type="parTrans" cxnId="{D7499A8B-C481-4AF8-A725-BA16AF50A5A8}">
      <dgm:prSet/>
      <dgm:spPr/>
      <dgm:t>
        <a:bodyPr/>
        <a:lstStyle/>
        <a:p>
          <a:endParaRPr lang="zh-CN" altLang="en-US"/>
        </a:p>
      </dgm:t>
    </dgm:pt>
    <dgm:pt modelId="{2BB9FEF8-1555-4DC6-B92E-830AD2F5A313}" type="sibTrans" cxnId="{D7499A8B-C481-4AF8-A725-BA16AF50A5A8}">
      <dgm:prSet/>
      <dgm:spPr/>
      <dgm:t>
        <a:bodyPr/>
        <a:lstStyle/>
        <a:p>
          <a:endParaRPr lang="zh-CN" altLang="en-US"/>
        </a:p>
      </dgm:t>
    </dgm:pt>
    <dgm:pt modelId="{7E043DF3-AFF5-435A-8C4F-0509ECEE586A}">
      <dgm:prSet/>
      <dgm:spPr/>
      <dgm:t>
        <a:bodyPr/>
        <a:lstStyle/>
        <a:p>
          <a:pPr rtl="0"/>
          <a:r>
            <a:rPr lang="zh-CN" b="1" dirty="0"/>
            <a:t>裂隙水</a:t>
          </a:r>
          <a:endParaRPr lang="zh-CN" dirty="0"/>
        </a:p>
      </dgm:t>
    </dgm:pt>
    <dgm:pt modelId="{04369A11-AECD-4FFA-89F0-BCBBA4AE233A}" type="parTrans" cxnId="{7ED8DCC5-FF4B-4D3F-83BD-F3F438CA535F}">
      <dgm:prSet/>
      <dgm:spPr/>
      <dgm:t>
        <a:bodyPr/>
        <a:lstStyle/>
        <a:p>
          <a:endParaRPr lang="zh-CN" altLang="en-US"/>
        </a:p>
      </dgm:t>
    </dgm:pt>
    <dgm:pt modelId="{F8D04C9F-54BA-4E7E-990B-E1695B559DD7}" type="sibTrans" cxnId="{7ED8DCC5-FF4B-4D3F-83BD-F3F438CA535F}">
      <dgm:prSet/>
      <dgm:spPr/>
      <dgm:t>
        <a:bodyPr/>
        <a:lstStyle/>
        <a:p>
          <a:endParaRPr lang="zh-CN" altLang="en-US"/>
        </a:p>
      </dgm:t>
    </dgm:pt>
    <dgm:pt modelId="{958430CD-2660-4DAA-9A87-E5BD64695B67}">
      <dgm:prSet/>
      <dgm:spPr/>
      <dgm:t>
        <a:bodyPr/>
        <a:lstStyle/>
        <a:p>
          <a:pPr rtl="0"/>
          <a:r>
            <a:rPr lang="zh-CN" b="1" dirty="0"/>
            <a:t>岩溶水</a:t>
          </a:r>
          <a:endParaRPr lang="zh-CN" dirty="0"/>
        </a:p>
      </dgm:t>
    </dgm:pt>
    <dgm:pt modelId="{F1F97CE9-BE74-408B-91FB-3B22ACF70649}" type="parTrans" cxnId="{49E6C352-9503-4635-9A3A-C19AF90FC869}">
      <dgm:prSet/>
      <dgm:spPr/>
      <dgm:t>
        <a:bodyPr/>
        <a:lstStyle/>
        <a:p>
          <a:endParaRPr lang="zh-CN" altLang="en-US"/>
        </a:p>
      </dgm:t>
    </dgm:pt>
    <dgm:pt modelId="{AEA0230B-2403-41D8-BCC6-F1C2001C1A3B}" type="sibTrans" cxnId="{49E6C352-9503-4635-9A3A-C19AF90FC869}">
      <dgm:prSet/>
      <dgm:spPr/>
      <dgm:t>
        <a:bodyPr/>
        <a:lstStyle/>
        <a:p>
          <a:endParaRPr lang="zh-CN" altLang="en-US"/>
        </a:p>
      </dgm:t>
    </dgm:pt>
    <dgm:pt modelId="{3B0CD11E-BE65-47D1-8610-56CC20E7FAE0}" type="pres">
      <dgm:prSet presAssocID="{1E9B3EF4-F77E-47EA-A8DC-B178308F8F2A}" presName="linear" presStyleCnt="0">
        <dgm:presLayoutVars>
          <dgm:animLvl val="lvl"/>
          <dgm:resizeHandles val="exact"/>
        </dgm:presLayoutVars>
      </dgm:prSet>
      <dgm:spPr/>
    </dgm:pt>
    <dgm:pt modelId="{D6AE386B-67ED-4793-B45A-54194D211D05}" type="pres">
      <dgm:prSet presAssocID="{0AD67790-6274-422C-B8E5-64148924DDB9}" presName="parentText" presStyleLbl="node1" presStyleIdx="0" presStyleCnt="2" custLinFactNeighborX="411" custLinFactNeighborY="-3219">
        <dgm:presLayoutVars>
          <dgm:chMax val="0"/>
          <dgm:bulletEnabled val="1"/>
        </dgm:presLayoutVars>
      </dgm:prSet>
      <dgm:spPr/>
    </dgm:pt>
    <dgm:pt modelId="{48C95303-B45F-42E8-B0B4-268DA6578192}" type="pres">
      <dgm:prSet presAssocID="{0AD67790-6274-422C-B8E5-64148924DDB9}" presName="childText" presStyleLbl="revTx" presStyleIdx="0" presStyleCnt="2">
        <dgm:presLayoutVars>
          <dgm:bulletEnabled val="1"/>
        </dgm:presLayoutVars>
      </dgm:prSet>
      <dgm:spPr/>
    </dgm:pt>
    <dgm:pt modelId="{B31B1CE9-8986-4667-B76C-07CD390284E3}" type="pres">
      <dgm:prSet presAssocID="{B6ECA98D-ECF9-4855-995A-B7E4A9F61DFD}" presName="parentText" presStyleLbl="node1" presStyleIdx="1" presStyleCnt="2">
        <dgm:presLayoutVars>
          <dgm:chMax val="0"/>
          <dgm:bulletEnabled val="1"/>
        </dgm:presLayoutVars>
      </dgm:prSet>
      <dgm:spPr/>
    </dgm:pt>
    <dgm:pt modelId="{A37C8833-37E8-4051-9C9A-7844B53C9999}" type="pres">
      <dgm:prSet presAssocID="{B6ECA98D-ECF9-4855-995A-B7E4A9F61DFD}" presName="childText" presStyleLbl="revTx" presStyleIdx="1" presStyleCnt="2">
        <dgm:presLayoutVars>
          <dgm:bulletEnabled val="1"/>
        </dgm:presLayoutVars>
      </dgm:prSet>
      <dgm:spPr/>
    </dgm:pt>
  </dgm:ptLst>
  <dgm:cxnLst>
    <dgm:cxn modelId="{5AA4620C-5F78-4230-B4D8-37907F133519}" type="presOf" srcId="{958430CD-2660-4DAA-9A87-E5BD64695B67}" destId="{A37C8833-37E8-4051-9C9A-7844B53C9999}" srcOrd="0" destOrd="2" presId="urn:microsoft.com/office/officeart/2005/8/layout/vList2"/>
    <dgm:cxn modelId="{04D0870F-A334-4014-8B64-57B3CE5FB85F}" type="presOf" srcId="{5B43FF1C-E7F6-4B17-B1F3-C55F3A97E0DA}" destId="{48C95303-B45F-42E8-B0B4-268DA6578192}" srcOrd="0" destOrd="2" presId="urn:microsoft.com/office/officeart/2005/8/layout/vList2"/>
    <dgm:cxn modelId="{1BA55016-BEB5-4A4F-AFDC-541C0F45908B}" type="presOf" srcId="{7E043DF3-AFF5-435A-8C4F-0509ECEE586A}" destId="{A37C8833-37E8-4051-9C9A-7844B53C9999}" srcOrd="0" destOrd="1" presId="urn:microsoft.com/office/officeart/2005/8/layout/vList2"/>
    <dgm:cxn modelId="{B5ECF51B-1F31-418F-B108-0C55207DBD22}" srcId="{0AD67790-6274-422C-B8E5-64148924DDB9}" destId="{DEFEB1F0-4198-4ACB-8394-4EED0D50B35D}" srcOrd="0" destOrd="0" parTransId="{A54DD290-1786-4EAB-979C-6585A5E32CE1}" sibTransId="{0D090966-A5AB-43C4-AB82-AEDB483EE42A}"/>
    <dgm:cxn modelId="{A014DA2E-5FFD-46E7-93A0-2859A3502B22}" type="presOf" srcId="{6DBCC0F7-268A-4F93-81FA-69204C9EE66C}" destId="{A37C8833-37E8-4051-9C9A-7844B53C9999}" srcOrd="0" destOrd="0" presId="urn:microsoft.com/office/officeart/2005/8/layout/vList2"/>
    <dgm:cxn modelId="{99B0DB5C-75EC-4A3E-8FDF-E72155C04859}" srcId="{0AD67790-6274-422C-B8E5-64148924DDB9}" destId="{40A30DDA-E585-41C9-A6B3-A3CA019F1E40}" srcOrd="1" destOrd="0" parTransId="{710FA427-2CA3-4992-A020-497A50BFA741}" sibTransId="{8289927C-A803-436A-A35E-E9BB77912966}"/>
    <dgm:cxn modelId="{C9460F65-3304-4F9C-925F-88C103D484E6}" type="presOf" srcId="{0AD67790-6274-422C-B8E5-64148924DDB9}" destId="{D6AE386B-67ED-4793-B45A-54194D211D05}" srcOrd="0" destOrd="0" presId="urn:microsoft.com/office/officeart/2005/8/layout/vList2"/>
    <dgm:cxn modelId="{82DE236D-C9D7-4129-A5C1-723B8C58AF43}" type="presOf" srcId="{B6ECA98D-ECF9-4855-995A-B7E4A9F61DFD}" destId="{B31B1CE9-8986-4667-B76C-07CD390284E3}" srcOrd="0" destOrd="0" presId="urn:microsoft.com/office/officeart/2005/8/layout/vList2"/>
    <dgm:cxn modelId="{49E6C352-9503-4635-9A3A-C19AF90FC869}" srcId="{B6ECA98D-ECF9-4855-995A-B7E4A9F61DFD}" destId="{958430CD-2660-4DAA-9A87-E5BD64695B67}" srcOrd="2" destOrd="0" parTransId="{F1F97CE9-BE74-408B-91FB-3B22ACF70649}" sibTransId="{AEA0230B-2403-41D8-BCC6-F1C2001C1A3B}"/>
    <dgm:cxn modelId="{C0EEE654-34C2-4F13-B35D-FCA2398F2F8C}" srcId="{1E9B3EF4-F77E-47EA-A8DC-B178308F8F2A}" destId="{0AD67790-6274-422C-B8E5-64148924DDB9}" srcOrd="0" destOrd="0" parTransId="{D1CE845F-B6B9-4F8B-A5E8-94A76070EB02}" sibTransId="{BA254392-7A76-4EBD-B9FF-5A285AE6096D}"/>
    <dgm:cxn modelId="{D7499A8B-C481-4AF8-A725-BA16AF50A5A8}" srcId="{B6ECA98D-ECF9-4855-995A-B7E4A9F61DFD}" destId="{6DBCC0F7-268A-4F93-81FA-69204C9EE66C}" srcOrd="0" destOrd="0" parTransId="{3091D378-9BFC-47C6-8D6C-4B24799F63E7}" sibTransId="{2BB9FEF8-1555-4DC6-B92E-830AD2F5A313}"/>
    <dgm:cxn modelId="{1D395D9D-A956-41BA-BAD2-79B702E3FB82}" type="presOf" srcId="{40A30DDA-E585-41C9-A6B3-A3CA019F1E40}" destId="{48C95303-B45F-42E8-B0B4-268DA6578192}" srcOrd="0" destOrd="1" presId="urn:microsoft.com/office/officeart/2005/8/layout/vList2"/>
    <dgm:cxn modelId="{7ED8DCC5-FF4B-4D3F-83BD-F3F438CA535F}" srcId="{B6ECA98D-ECF9-4855-995A-B7E4A9F61DFD}" destId="{7E043DF3-AFF5-435A-8C4F-0509ECEE586A}" srcOrd="1" destOrd="0" parTransId="{04369A11-AECD-4FFA-89F0-BCBBA4AE233A}" sibTransId="{F8D04C9F-54BA-4E7E-990B-E1695B559DD7}"/>
    <dgm:cxn modelId="{FDA44DD2-0138-45C3-81DF-638C748C1EE4}" type="presOf" srcId="{1E9B3EF4-F77E-47EA-A8DC-B178308F8F2A}" destId="{3B0CD11E-BE65-47D1-8610-56CC20E7FAE0}" srcOrd="0" destOrd="0" presId="urn:microsoft.com/office/officeart/2005/8/layout/vList2"/>
    <dgm:cxn modelId="{99FE1EDC-80CA-4D1E-8E1F-4133231C8505}" type="presOf" srcId="{DEFEB1F0-4198-4ACB-8394-4EED0D50B35D}" destId="{48C95303-B45F-42E8-B0B4-268DA6578192}" srcOrd="0" destOrd="0" presId="urn:microsoft.com/office/officeart/2005/8/layout/vList2"/>
    <dgm:cxn modelId="{EDA302E4-AD15-4F03-820B-51D37ED42D78}" srcId="{0AD67790-6274-422C-B8E5-64148924DDB9}" destId="{5B43FF1C-E7F6-4B17-B1F3-C55F3A97E0DA}" srcOrd="2" destOrd="0" parTransId="{41700DFF-324F-44BE-A3D8-C7478BA7253B}" sibTransId="{72970FE8-029F-4077-9967-7CBB575B7FBA}"/>
    <dgm:cxn modelId="{3D3821EF-3593-4813-8A44-B5CA8FD82D80}" srcId="{1E9B3EF4-F77E-47EA-A8DC-B178308F8F2A}" destId="{B6ECA98D-ECF9-4855-995A-B7E4A9F61DFD}" srcOrd="1" destOrd="0" parTransId="{5F46ACEE-FB31-4DD0-881E-F48E3ECC8925}" sibTransId="{9A819DBB-75AF-46C3-AEBA-D6C20EFAB82D}"/>
    <dgm:cxn modelId="{CB07975F-8ED8-45DB-B9C5-1CE678FA92FA}" type="presParOf" srcId="{3B0CD11E-BE65-47D1-8610-56CC20E7FAE0}" destId="{D6AE386B-67ED-4793-B45A-54194D211D05}" srcOrd="0" destOrd="0" presId="urn:microsoft.com/office/officeart/2005/8/layout/vList2"/>
    <dgm:cxn modelId="{707F189F-CE8B-40B6-97E5-348A3439F401}" type="presParOf" srcId="{3B0CD11E-BE65-47D1-8610-56CC20E7FAE0}" destId="{48C95303-B45F-42E8-B0B4-268DA6578192}" srcOrd="1" destOrd="0" presId="urn:microsoft.com/office/officeart/2005/8/layout/vList2"/>
    <dgm:cxn modelId="{F887608C-E993-4A17-81A5-D667DB39E3E1}" type="presParOf" srcId="{3B0CD11E-BE65-47D1-8610-56CC20E7FAE0}" destId="{B31B1CE9-8986-4667-B76C-07CD390284E3}" srcOrd="2" destOrd="0" presId="urn:microsoft.com/office/officeart/2005/8/layout/vList2"/>
    <dgm:cxn modelId="{DE919CD8-3F16-48B2-982B-C0AB282EDA41}" type="presParOf" srcId="{3B0CD11E-BE65-47D1-8610-56CC20E7FAE0}" destId="{A37C8833-37E8-4051-9C9A-7844B53C9999}"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1.xml><?xml version="1.0" encoding="utf-8"?>
<dgm:dataModel xmlns:dgm="http://schemas.openxmlformats.org/drawingml/2006/diagram" xmlns:a="http://schemas.openxmlformats.org/drawingml/2006/main">
  <dgm:ptLst>
    <dgm:pt modelId="{F1618019-77FA-4BC1-8646-5C13F6EDA4C2}" type="doc">
      <dgm:prSet loTypeId="urn:microsoft.com/office/officeart/2005/8/layout/list1" loCatId="list" qsTypeId="urn:microsoft.com/office/officeart/2005/8/quickstyle/simple3" qsCatId="simple" csTypeId="urn:microsoft.com/office/officeart/2005/8/colors/accent1_2" csCatId="accent1" phldr="1"/>
      <dgm:spPr/>
      <dgm:t>
        <a:bodyPr/>
        <a:lstStyle/>
        <a:p>
          <a:endParaRPr lang="zh-CN" altLang="en-US"/>
        </a:p>
      </dgm:t>
    </dgm:pt>
    <dgm:pt modelId="{ABC23FD3-1319-49FD-B992-9286E5FF9191}">
      <dgm:prSet custT="1"/>
      <dgm:spPr/>
      <dgm:t>
        <a:bodyPr/>
        <a:lstStyle/>
        <a:p>
          <a:pPr rtl="0"/>
          <a:r>
            <a:rPr lang="zh-CN" altLang="en-US" sz="2000" b="1" dirty="0"/>
            <a:t>定义：存在于</a:t>
          </a:r>
          <a:r>
            <a:rPr lang="zh-CN" altLang="en-US" sz="2400" b="1" dirty="0">
              <a:solidFill>
                <a:srgbClr val="FF0000"/>
              </a:solidFill>
            </a:rPr>
            <a:t>包气带中局部隔水层</a:t>
          </a:r>
          <a:r>
            <a:rPr lang="zh-CN" altLang="en-US" sz="2000" b="1" dirty="0"/>
            <a:t>之上的重力水</a:t>
          </a:r>
        </a:p>
      </dgm:t>
    </dgm:pt>
    <dgm:pt modelId="{504833D7-B122-4394-8116-C7BABFAB5865}" type="parTrans" cxnId="{CEBAC518-CCC8-4868-A5BD-2F455073A351}">
      <dgm:prSet/>
      <dgm:spPr/>
      <dgm:t>
        <a:bodyPr/>
        <a:lstStyle/>
        <a:p>
          <a:endParaRPr lang="zh-CN" altLang="en-US" sz="2000" b="1"/>
        </a:p>
      </dgm:t>
    </dgm:pt>
    <dgm:pt modelId="{4D88AC8F-4276-4302-896E-A14633EFDAD9}" type="sibTrans" cxnId="{CEBAC518-CCC8-4868-A5BD-2F455073A351}">
      <dgm:prSet/>
      <dgm:spPr/>
      <dgm:t>
        <a:bodyPr/>
        <a:lstStyle/>
        <a:p>
          <a:endParaRPr lang="zh-CN" altLang="en-US" sz="2000" b="1"/>
        </a:p>
      </dgm:t>
    </dgm:pt>
    <dgm:pt modelId="{185B3013-C3EA-40FC-9E6F-3B18F96AB449}">
      <dgm:prSet custT="1"/>
      <dgm:spPr/>
      <dgm:t>
        <a:bodyPr/>
        <a:lstStyle/>
        <a:p>
          <a:pPr rtl="0"/>
          <a:r>
            <a:rPr lang="zh-CN" altLang="en-US" sz="2000" b="1" dirty="0">
              <a:solidFill>
                <a:srgbClr val="0000FF"/>
              </a:solidFill>
            </a:rPr>
            <a:t>分布范围</a:t>
          </a:r>
          <a:r>
            <a:rPr lang="zh-CN" altLang="en-US" sz="2000" b="1" dirty="0"/>
            <a:t>：补给区与分布区的范围基本上一致</a:t>
          </a:r>
        </a:p>
      </dgm:t>
    </dgm:pt>
    <dgm:pt modelId="{F873D5AB-C179-49A4-A9BE-A4AA2A94C143}" type="parTrans" cxnId="{1080D3DC-1644-4AAF-89AE-D59766641A25}">
      <dgm:prSet/>
      <dgm:spPr/>
      <dgm:t>
        <a:bodyPr/>
        <a:lstStyle/>
        <a:p>
          <a:endParaRPr lang="zh-CN" altLang="en-US" sz="2000" b="1"/>
        </a:p>
      </dgm:t>
    </dgm:pt>
    <dgm:pt modelId="{CBF44689-13A9-4B93-8D48-46590DEA6E58}" type="sibTrans" cxnId="{1080D3DC-1644-4AAF-89AE-D59766641A25}">
      <dgm:prSet/>
      <dgm:spPr/>
      <dgm:t>
        <a:bodyPr/>
        <a:lstStyle/>
        <a:p>
          <a:endParaRPr lang="zh-CN" altLang="en-US" sz="2000" b="1"/>
        </a:p>
      </dgm:t>
    </dgm:pt>
    <dgm:pt modelId="{47AB499F-FF97-47EB-85E0-2227D3A13E4F}">
      <dgm:prSet custT="1"/>
      <dgm:spPr/>
      <dgm:t>
        <a:bodyPr/>
        <a:lstStyle/>
        <a:p>
          <a:pPr rtl="0"/>
          <a:r>
            <a:rPr lang="zh-CN" altLang="en-US" sz="2000" b="1" dirty="0">
              <a:solidFill>
                <a:srgbClr val="0000FF"/>
              </a:solidFill>
            </a:rPr>
            <a:t>主要补给来源</a:t>
          </a:r>
          <a:r>
            <a:rPr lang="zh-CN" altLang="en-US" sz="2000" b="1" dirty="0"/>
            <a:t>：大气降水和地下水</a:t>
          </a:r>
        </a:p>
      </dgm:t>
    </dgm:pt>
    <dgm:pt modelId="{83D8EEEB-BA5D-43A8-AA64-4AB34A792E2E}" type="parTrans" cxnId="{3C6F51B4-6656-4D67-86E4-B2D5F335FC74}">
      <dgm:prSet/>
      <dgm:spPr/>
      <dgm:t>
        <a:bodyPr/>
        <a:lstStyle/>
        <a:p>
          <a:endParaRPr lang="zh-CN" altLang="en-US" sz="2000" b="1"/>
        </a:p>
      </dgm:t>
    </dgm:pt>
    <dgm:pt modelId="{5556EE88-D0CF-4EF4-9EAB-C2291BC4D484}" type="sibTrans" cxnId="{3C6F51B4-6656-4D67-86E4-B2D5F335FC74}">
      <dgm:prSet/>
      <dgm:spPr/>
      <dgm:t>
        <a:bodyPr/>
        <a:lstStyle/>
        <a:p>
          <a:endParaRPr lang="zh-CN" altLang="en-US" sz="2000" b="1"/>
        </a:p>
      </dgm:t>
    </dgm:pt>
    <dgm:pt modelId="{EC90AD6D-BC04-411D-87A3-308610CF4665}">
      <dgm:prSet custT="1"/>
      <dgm:spPr/>
      <dgm:t>
        <a:bodyPr/>
        <a:lstStyle/>
        <a:p>
          <a:pPr rtl="0"/>
          <a:r>
            <a:rPr lang="zh-CN" altLang="en-US" sz="2000" b="1" dirty="0">
              <a:solidFill>
                <a:srgbClr val="0000FF"/>
              </a:solidFill>
            </a:rPr>
            <a:t>主要耗损形式</a:t>
          </a:r>
          <a:r>
            <a:rPr lang="zh-CN" altLang="en-US" sz="2000" b="1" dirty="0"/>
            <a:t>：蒸发和渗透</a:t>
          </a:r>
        </a:p>
      </dgm:t>
    </dgm:pt>
    <dgm:pt modelId="{83061E8A-228D-44CC-8477-DA16453EF5AA}" type="parTrans" cxnId="{7A382814-82C8-4B24-9D69-49115FC2DA35}">
      <dgm:prSet/>
      <dgm:spPr/>
      <dgm:t>
        <a:bodyPr/>
        <a:lstStyle/>
        <a:p>
          <a:endParaRPr lang="zh-CN" altLang="en-US" sz="2000" b="1"/>
        </a:p>
      </dgm:t>
    </dgm:pt>
    <dgm:pt modelId="{77D2DCB8-38A3-49ED-BCAB-2C226D988CC1}" type="sibTrans" cxnId="{7A382814-82C8-4B24-9D69-49115FC2DA35}">
      <dgm:prSet/>
      <dgm:spPr/>
      <dgm:t>
        <a:bodyPr/>
        <a:lstStyle/>
        <a:p>
          <a:endParaRPr lang="zh-CN" altLang="en-US" sz="2000" b="1"/>
        </a:p>
      </dgm:t>
    </dgm:pt>
    <dgm:pt modelId="{4497E66B-0DCC-4424-8448-DB5F6F33EA17}">
      <dgm:prSet custT="1"/>
      <dgm:spPr/>
      <dgm:t>
        <a:bodyPr/>
        <a:lstStyle/>
        <a:p>
          <a:pPr rtl="0"/>
          <a:r>
            <a:rPr lang="zh-CN" altLang="en-US" sz="2000" b="1" dirty="0"/>
            <a:t>特点：</a:t>
          </a:r>
        </a:p>
      </dgm:t>
    </dgm:pt>
    <dgm:pt modelId="{1350A676-089E-4274-A486-B3F09E71224B}" type="parTrans" cxnId="{320E0976-1DF4-4E72-8193-B67A67162A3E}">
      <dgm:prSet/>
      <dgm:spPr/>
      <dgm:t>
        <a:bodyPr/>
        <a:lstStyle/>
        <a:p>
          <a:endParaRPr lang="zh-CN" altLang="en-US" sz="2000" b="1"/>
        </a:p>
      </dgm:t>
    </dgm:pt>
    <dgm:pt modelId="{04F96CCF-1C96-4529-AB01-65C7C10183DF}" type="sibTrans" cxnId="{320E0976-1DF4-4E72-8193-B67A67162A3E}">
      <dgm:prSet/>
      <dgm:spPr/>
      <dgm:t>
        <a:bodyPr/>
        <a:lstStyle/>
        <a:p>
          <a:endParaRPr lang="zh-CN" altLang="en-US" sz="2000" b="1"/>
        </a:p>
      </dgm:t>
    </dgm:pt>
    <dgm:pt modelId="{93150E58-6EA1-4A4C-ABD0-D799E56380E5}">
      <dgm:prSet custT="1"/>
      <dgm:spPr/>
      <dgm:t>
        <a:bodyPr/>
        <a:lstStyle/>
        <a:p>
          <a:pPr rtl="0"/>
          <a:r>
            <a:rPr lang="zh-CN" altLang="en-US" sz="2000" b="1" dirty="0"/>
            <a:t>分布不广</a:t>
          </a:r>
        </a:p>
      </dgm:t>
    </dgm:pt>
    <dgm:pt modelId="{26A04D9D-1BB3-4482-BEAC-E849B308CB23}" type="parTrans" cxnId="{D4CA460C-D3A9-4AE8-8436-6461CF194525}">
      <dgm:prSet/>
      <dgm:spPr/>
      <dgm:t>
        <a:bodyPr/>
        <a:lstStyle/>
        <a:p>
          <a:endParaRPr lang="zh-CN" altLang="en-US" sz="2000" b="1"/>
        </a:p>
      </dgm:t>
    </dgm:pt>
    <dgm:pt modelId="{5C66A805-83CA-4117-8E9D-DCC424A066E9}" type="sibTrans" cxnId="{D4CA460C-D3A9-4AE8-8436-6461CF194525}">
      <dgm:prSet/>
      <dgm:spPr/>
      <dgm:t>
        <a:bodyPr/>
        <a:lstStyle/>
        <a:p>
          <a:endParaRPr lang="zh-CN" altLang="en-US" sz="2000" b="1"/>
        </a:p>
      </dgm:t>
    </dgm:pt>
    <dgm:pt modelId="{3B3EAE5C-FA8B-478C-A06F-504C196B379E}">
      <dgm:prSet custT="1"/>
      <dgm:spPr/>
      <dgm:t>
        <a:bodyPr/>
        <a:lstStyle/>
        <a:p>
          <a:pPr rtl="0"/>
          <a:r>
            <a:rPr lang="zh-CN" altLang="en-US" sz="2000" b="1" dirty="0"/>
            <a:t>上层滞水接近地表</a:t>
          </a:r>
        </a:p>
      </dgm:t>
    </dgm:pt>
    <dgm:pt modelId="{77DBE902-90A5-4C21-A876-ED0B34F601A3}" type="parTrans" cxnId="{4067A671-08A0-47E3-81B1-A5EA050635A8}">
      <dgm:prSet/>
      <dgm:spPr/>
      <dgm:t>
        <a:bodyPr/>
        <a:lstStyle/>
        <a:p>
          <a:endParaRPr lang="zh-CN" altLang="en-US" sz="2000" b="1"/>
        </a:p>
      </dgm:t>
    </dgm:pt>
    <dgm:pt modelId="{05172C62-D7BF-4D5D-9F58-3E3C90D25129}" type="sibTrans" cxnId="{4067A671-08A0-47E3-81B1-A5EA050635A8}">
      <dgm:prSet/>
      <dgm:spPr/>
      <dgm:t>
        <a:bodyPr/>
        <a:lstStyle/>
        <a:p>
          <a:endParaRPr lang="zh-CN" altLang="en-US" sz="2000" b="1"/>
        </a:p>
      </dgm:t>
    </dgm:pt>
    <dgm:pt modelId="{CE0B4A27-E387-4A2E-9A66-095844126424}">
      <dgm:prSet custT="1"/>
      <dgm:spPr/>
      <dgm:t>
        <a:bodyPr/>
        <a:lstStyle/>
        <a:p>
          <a:pPr rtl="0"/>
          <a:r>
            <a:rPr lang="zh-CN" altLang="en-US" sz="2000" b="1" dirty="0"/>
            <a:t>受气候、水文条件影响较大</a:t>
          </a:r>
        </a:p>
      </dgm:t>
    </dgm:pt>
    <dgm:pt modelId="{8C17918B-4FD8-4EC2-804D-C88B9F753C28}" type="parTrans" cxnId="{4A52D1E6-0DAB-4C38-9668-C666E47A2A38}">
      <dgm:prSet/>
      <dgm:spPr/>
      <dgm:t>
        <a:bodyPr/>
        <a:lstStyle/>
        <a:p>
          <a:endParaRPr lang="zh-CN" altLang="en-US" sz="2000" b="1"/>
        </a:p>
      </dgm:t>
    </dgm:pt>
    <dgm:pt modelId="{A0E8ED7C-2DDF-41D0-8307-0CF90C874855}" type="sibTrans" cxnId="{4A52D1E6-0DAB-4C38-9668-C666E47A2A38}">
      <dgm:prSet/>
      <dgm:spPr/>
      <dgm:t>
        <a:bodyPr/>
        <a:lstStyle/>
        <a:p>
          <a:endParaRPr lang="zh-CN" altLang="en-US" sz="2000" b="1"/>
        </a:p>
      </dgm:t>
    </dgm:pt>
    <dgm:pt modelId="{8257D0D2-7694-4873-AB38-869CCB06EFEC}">
      <dgm:prSet custT="1"/>
      <dgm:spPr/>
      <dgm:t>
        <a:bodyPr/>
        <a:lstStyle/>
        <a:p>
          <a:pPr rtl="0"/>
          <a:r>
            <a:rPr lang="zh-CN" altLang="en-US" sz="2000" b="1" dirty="0"/>
            <a:t>水量不大，季节变化强烈</a:t>
          </a:r>
        </a:p>
      </dgm:t>
    </dgm:pt>
    <dgm:pt modelId="{CF2D7627-A706-473D-AB29-D2B638F00DB9}" type="parTrans" cxnId="{DFDB347A-0038-484F-84D0-8AF63E7DC985}">
      <dgm:prSet/>
      <dgm:spPr/>
      <dgm:t>
        <a:bodyPr/>
        <a:lstStyle/>
        <a:p>
          <a:endParaRPr lang="zh-CN" altLang="en-US" sz="2000" b="1"/>
        </a:p>
      </dgm:t>
    </dgm:pt>
    <dgm:pt modelId="{F7ADE47B-228F-4400-8A3B-5090E78880CF}" type="sibTrans" cxnId="{DFDB347A-0038-484F-84D0-8AF63E7DC985}">
      <dgm:prSet/>
      <dgm:spPr/>
      <dgm:t>
        <a:bodyPr/>
        <a:lstStyle/>
        <a:p>
          <a:endParaRPr lang="zh-CN" altLang="en-US" sz="2000" b="1"/>
        </a:p>
      </dgm:t>
    </dgm:pt>
    <dgm:pt modelId="{B969E1EF-65E7-4AA1-A627-074342BA26FA}" type="pres">
      <dgm:prSet presAssocID="{F1618019-77FA-4BC1-8646-5C13F6EDA4C2}" presName="linear" presStyleCnt="0">
        <dgm:presLayoutVars>
          <dgm:dir/>
          <dgm:animLvl val="lvl"/>
          <dgm:resizeHandles val="exact"/>
        </dgm:presLayoutVars>
      </dgm:prSet>
      <dgm:spPr/>
    </dgm:pt>
    <dgm:pt modelId="{0F72FB7B-422D-4ED1-9E07-FC897FAD418C}" type="pres">
      <dgm:prSet presAssocID="{ABC23FD3-1319-49FD-B992-9286E5FF9191}" presName="parentLin" presStyleCnt="0"/>
      <dgm:spPr/>
    </dgm:pt>
    <dgm:pt modelId="{6BD516DE-A2BF-458A-933B-DD0CA97F90DA}" type="pres">
      <dgm:prSet presAssocID="{ABC23FD3-1319-49FD-B992-9286E5FF9191}" presName="parentLeftMargin" presStyleLbl="node1" presStyleIdx="0" presStyleCnt="2"/>
      <dgm:spPr/>
    </dgm:pt>
    <dgm:pt modelId="{47AD15D0-E1AA-4A75-9320-FDA291EDCE05}" type="pres">
      <dgm:prSet presAssocID="{ABC23FD3-1319-49FD-B992-9286E5FF9191}" presName="parentText" presStyleLbl="node1" presStyleIdx="0" presStyleCnt="2" custScaleX="110588">
        <dgm:presLayoutVars>
          <dgm:chMax val="0"/>
          <dgm:bulletEnabled val="1"/>
        </dgm:presLayoutVars>
      </dgm:prSet>
      <dgm:spPr/>
    </dgm:pt>
    <dgm:pt modelId="{5C5710B9-0C02-4872-AA38-4E5356CFBF99}" type="pres">
      <dgm:prSet presAssocID="{ABC23FD3-1319-49FD-B992-9286E5FF9191}" presName="negativeSpace" presStyleCnt="0"/>
      <dgm:spPr/>
    </dgm:pt>
    <dgm:pt modelId="{48AA2E84-CF3B-4310-BC1B-7BBEEE87AA04}" type="pres">
      <dgm:prSet presAssocID="{ABC23FD3-1319-49FD-B992-9286E5FF9191}" presName="childText" presStyleLbl="conFgAcc1" presStyleIdx="0" presStyleCnt="2">
        <dgm:presLayoutVars>
          <dgm:bulletEnabled val="1"/>
        </dgm:presLayoutVars>
      </dgm:prSet>
      <dgm:spPr/>
    </dgm:pt>
    <dgm:pt modelId="{C4CEDB90-B108-4CF8-8C23-403E79374CF6}" type="pres">
      <dgm:prSet presAssocID="{4D88AC8F-4276-4302-896E-A14633EFDAD9}" presName="spaceBetweenRectangles" presStyleCnt="0"/>
      <dgm:spPr/>
    </dgm:pt>
    <dgm:pt modelId="{B1F20A1A-6225-4C65-92ED-FCCB32A6118A}" type="pres">
      <dgm:prSet presAssocID="{4497E66B-0DCC-4424-8448-DB5F6F33EA17}" presName="parentLin" presStyleCnt="0"/>
      <dgm:spPr/>
    </dgm:pt>
    <dgm:pt modelId="{74F2BCE2-DE9B-47C0-815B-349BF30842C1}" type="pres">
      <dgm:prSet presAssocID="{4497E66B-0DCC-4424-8448-DB5F6F33EA17}" presName="parentLeftMargin" presStyleLbl="node1" presStyleIdx="0" presStyleCnt="2"/>
      <dgm:spPr/>
    </dgm:pt>
    <dgm:pt modelId="{4D16F70A-F036-4F86-8793-D1350AC9209C}" type="pres">
      <dgm:prSet presAssocID="{4497E66B-0DCC-4424-8448-DB5F6F33EA17}" presName="parentText" presStyleLbl="node1" presStyleIdx="1" presStyleCnt="2" custScaleX="100000">
        <dgm:presLayoutVars>
          <dgm:chMax val="0"/>
          <dgm:bulletEnabled val="1"/>
        </dgm:presLayoutVars>
      </dgm:prSet>
      <dgm:spPr/>
    </dgm:pt>
    <dgm:pt modelId="{21654B51-7A40-4334-B337-0E26EE75E76E}" type="pres">
      <dgm:prSet presAssocID="{4497E66B-0DCC-4424-8448-DB5F6F33EA17}" presName="negativeSpace" presStyleCnt="0"/>
      <dgm:spPr/>
    </dgm:pt>
    <dgm:pt modelId="{B102CF39-1DB3-4C48-A7C8-137E6BE944B6}" type="pres">
      <dgm:prSet presAssocID="{4497E66B-0DCC-4424-8448-DB5F6F33EA17}" presName="childText" presStyleLbl="conFgAcc1" presStyleIdx="1" presStyleCnt="2">
        <dgm:presLayoutVars>
          <dgm:bulletEnabled val="1"/>
        </dgm:presLayoutVars>
      </dgm:prSet>
      <dgm:spPr/>
    </dgm:pt>
  </dgm:ptLst>
  <dgm:cxnLst>
    <dgm:cxn modelId="{D4CA460C-D3A9-4AE8-8436-6461CF194525}" srcId="{4497E66B-0DCC-4424-8448-DB5F6F33EA17}" destId="{93150E58-6EA1-4A4C-ABD0-D799E56380E5}" srcOrd="0" destOrd="0" parTransId="{26A04D9D-1BB3-4482-BEAC-E849B308CB23}" sibTransId="{5C66A805-83CA-4117-8E9D-DCC424A066E9}"/>
    <dgm:cxn modelId="{7A382814-82C8-4B24-9D69-49115FC2DA35}" srcId="{ABC23FD3-1319-49FD-B992-9286E5FF9191}" destId="{EC90AD6D-BC04-411D-87A3-308610CF4665}" srcOrd="2" destOrd="0" parTransId="{83061E8A-228D-44CC-8477-DA16453EF5AA}" sibTransId="{77D2DCB8-38A3-49ED-BCAB-2C226D988CC1}"/>
    <dgm:cxn modelId="{CEBAC518-CCC8-4868-A5BD-2F455073A351}" srcId="{F1618019-77FA-4BC1-8646-5C13F6EDA4C2}" destId="{ABC23FD3-1319-49FD-B992-9286E5FF9191}" srcOrd="0" destOrd="0" parTransId="{504833D7-B122-4394-8116-C7BABFAB5865}" sibTransId="{4D88AC8F-4276-4302-896E-A14633EFDAD9}"/>
    <dgm:cxn modelId="{9D0B4C1A-29A6-40D0-9864-53611AFF7340}" type="presOf" srcId="{185B3013-C3EA-40FC-9E6F-3B18F96AB449}" destId="{48AA2E84-CF3B-4310-BC1B-7BBEEE87AA04}" srcOrd="0" destOrd="0" presId="urn:microsoft.com/office/officeart/2005/8/layout/list1"/>
    <dgm:cxn modelId="{2171001E-68C3-41F8-A1CA-333241237744}" type="presOf" srcId="{ABC23FD3-1319-49FD-B992-9286E5FF9191}" destId="{6BD516DE-A2BF-458A-933B-DD0CA97F90DA}" srcOrd="0" destOrd="0" presId="urn:microsoft.com/office/officeart/2005/8/layout/list1"/>
    <dgm:cxn modelId="{DECF3921-5316-4AE0-8ABE-49B4630ADA83}" type="presOf" srcId="{93150E58-6EA1-4A4C-ABD0-D799E56380E5}" destId="{B102CF39-1DB3-4C48-A7C8-137E6BE944B6}" srcOrd="0" destOrd="0" presId="urn:microsoft.com/office/officeart/2005/8/layout/list1"/>
    <dgm:cxn modelId="{F0D52830-272D-44FC-9577-9343BBFDBA6D}" type="presOf" srcId="{CE0B4A27-E387-4A2E-9A66-095844126424}" destId="{B102CF39-1DB3-4C48-A7C8-137E6BE944B6}" srcOrd="0" destOrd="2" presId="urn:microsoft.com/office/officeart/2005/8/layout/list1"/>
    <dgm:cxn modelId="{A303DB43-A650-422D-8EE1-78D8A79DFB50}" type="presOf" srcId="{EC90AD6D-BC04-411D-87A3-308610CF4665}" destId="{48AA2E84-CF3B-4310-BC1B-7BBEEE87AA04}" srcOrd="0" destOrd="2" presId="urn:microsoft.com/office/officeart/2005/8/layout/list1"/>
    <dgm:cxn modelId="{CB64FF4D-6EF4-4149-90B0-3ADA0AAB4B34}" type="presOf" srcId="{4497E66B-0DCC-4424-8448-DB5F6F33EA17}" destId="{4D16F70A-F036-4F86-8793-D1350AC9209C}" srcOrd="1" destOrd="0" presId="urn:microsoft.com/office/officeart/2005/8/layout/list1"/>
    <dgm:cxn modelId="{4067A671-08A0-47E3-81B1-A5EA050635A8}" srcId="{4497E66B-0DCC-4424-8448-DB5F6F33EA17}" destId="{3B3EAE5C-FA8B-478C-A06F-504C196B379E}" srcOrd="1" destOrd="0" parTransId="{77DBE902-90A5-4C21-A876-ED0B34F601A3}" sibTransId="{05172C62-D7BF-4D5D-9F58-3E3C90D25129}"/>
    <dgm:cxn modelId="{320E0976-1DF4-4E72-8193-B67A67162A3E}" srcId="{F1618019-77FA-4BC1-8646-5C13F6EDA4C2}" destId="{4497E66B-0DCC-4424-8448-DB5F6F33EA17}" srcOrd="1" destOrd="0" parTransId="{1350A676-089E-4274-A486-B3F09E71224B}" sibTransId="{04F96CCF-1C96-4529-AB01-65C7C10183DF}"/>
    <dgm:cxn modelId="{1407BE56-029C-4DA8-A3A3-4E7BF77562B5}" type="presOf" srcId="{47AB499F-FF97-47EB-85E0-2227D3A13E4F}" destId="{48AA2E84-CF3B-4310-BC1B-7BBEEE87AA04}" srcOrd="0" destOrd="1" presId="urn:microsoft.com/office/officeart/2005/8/layout/list1"/>
    <dgm:cxn modelId="{DFDB347A-0038-484F-84D0-8AF63E7DC985}" srcId="{4497E66B-0DCC-4424-8448-DB5F6F33EA17}" destId="{8257D0D2-7694-4873-AB38-869CCB06EFEC}" srcOrd="3" destOrd="0" parTransId="{CF2D7627-A706-473D-AB29-D2B638F00DB9}" sibTransId="{F7ADE47B-228F-4400-8A3B-5090E78880CF}"/>
    <dgm:cxn modelId="{F1EF598F-C486-458C-8026-FED2DCF73E28}" type="presOf" srcId="{4497E66B-0DCC-4424-8448-DB5F6F33EA17}" destId="{74F2BCE2-DE9B-47C0-815B-349BF30842C1}" srcOrd="0" destOrd="0" presId="urn:microsoft.com/office/officeart/2005/8/layout/list1"/>
    <dgm:cxn modelId="{385E3BB2-DCFB-4A78-AFA6-CF8A62E6193C}" type="presOf" srcId="{F1618019-77FA-4BC1-8646-5C13F6EDA4C2}" destId="{B969E1EF-65E7-4AA1-A627-074342BA26FA}" srcOrd="0" destOrd="0" presId="urn:microsoft.com/office/officeart/2005/8/layout/list1"/>
    <dgm:cxn modelId="{3C6F51B4-6656-4D67-86E4-B2D5F335FC74}" srcId="{ABC23FD3-1319-49FD-B992-9286E5FF9191}" destId="{47AB499F-FF97-47EB-85E0-2227D3A13E4F}" srcOrd="1" destOrd="0" parTransId="{83D8EEEB-BA5D-43A8-AA64-4AB34A792E2E}" sibTransId="{5556EE88-D0CF-4EF4-9EAB-C2291BC4D484}"/>
    <dgm:cxn modelId="{2BAEB7CB-28FC-47DC-A72B-BF7954ADDE8E}" type="presOf" srcId="{8257D0D2-7694-4873-AB38-869CCB06EFEC}" destId="{B102CF39-1DB3-4C48-A7C8-137E6BE944B6}" srcOrd="0" destOrd="3" presId="urn:microsoft.com/office/officeart/2005/8/layout/list1"/>
    <dgm:cxn modelId="{E8DAAED4-01F1-402C-A4C1-8011B06BC4CE}" type="presOf" srcId="{3B3EAE5C-FA8B-478C-A06F-504C196B379E}" destId="{B102CF39-1DB3-4C48-A7C8-137E6BE944B6}" srcOrd="0" destOrd="1" presId="urn:microsoft.com/office/officeart/2005/8/layout/list1"/>
    <dgm:cxn modelId="{1080D3DC-1644-4AAF-89AE-D59766641A25}" srcId="{ABC23FD3-1319-49FD-B992-9286E5FF9191}" destId="{185B3013-C3EA-40FC-9E6F-3B18F96AB449}" srcOrd="0" destOrd="0" parTransId="{F873D5AB-C179-49A4-A9BE-A4AA2A94C143}" sibTransId="{CBF44689-13A9-4B93-8D48-46590DEA6E58}"/>
    <dgm:cxn modelId="{4A52D1E6-0DAB-4C38-9668-C666E47A2A38}" srcId="{4497E66B-0DCC-4424-8448-DB5F6F33EA17}" destId="{CE0B4A27-E387-4A2E-9A66-095844126424}" srcOrd="2" destOrd="0" parTransId="{8C17918B-4FD8-4EC2-804D-C88B9F753C28}" sibTransId="{A0E8ED7C-2DDF-41D0-8307-0CF90C874855}"/>
    <dgm:cxn modelId="{7D628CEC-B27A-4C55-B0A7-8E8515BED659}" type="presOf" srcId="{ABC23FD3-1319-49FD-B992-9286E5FF9191}" destId="{47AD15D0-E1AA-4A75-9320-FDA291EDCE05}" srcOrd="1" destOrd="0" presId="urn:microsoft.com/office/officeart/2005/8/layout/list1"/>
    <dgm:cxn modelId="{5E43B9DB-B374-499A-AF8A-F1467F8A2E90}" type="presParOf" srcId="{B969E1EF-65E7-4AA1-A627-074342BA26FA}" destId="{0F72FB7B-422D-4ED1-9E07-FC897FAD418C}" srcOrd="0" destOrd="0" presId="urn:microsoft.com/office/officeart/2005/8/layout/list1"/>
    <dgm:cxn modelId="{09E7DC5A-F6C9-449A-8B7A-080FDC564D74}" type="presParOf" srcId="{0F72FB7B-422D-4ED1-9E07-FC897FAD418C}" destId="{6BD516DE-A2BF-458A-933B-DD0CA97F90DA}" srcOrd="0" destOrd="0" presId="urn:microsoft.com/office/officeart/2005/8/layout/list1"/>
    <dgm:cxn modelId="{C300B043-4217-4022-BF51-A054105A026C}" type="presParOf" srcId="{0F72FB7B-422D-4ED1-9E07-FC897FAD418C}" destId="{47AD15D0-E1AA-4A75-9320-FDA291EDCE05}" srcOrd="1" destOrd="0" presId="urn:microsoft.com/office/officeart/2005/8/layout/list1"/>
    <dgm:cxn modelId="{B814A6C2-B560-45EF-AA84-F0064DD81954}" type="presParOf" srcId="{B969E1EF-65E7-4AA1-A627-074342BA26FA}" destId="{5C5710B9-0C02-4872-AA38-4E5356CFBF99}" srcOrd="1" destOrd="0" presId="urn:microsoft.com/office/officeart/2005/8/layout/list1"/>
    <dgm:cxn modelId="{1AAE08F9-7BA5-4A38-BFD7-DD71616A39A8}" type="presParOf" srcId="{B969E1EF-65E7-4AA1-A627-074342BA26FA}" destId="{48AA2E84-CF3B-4310-BC1B-7BBEEE87AA04}" srcOrd="2" destOrd="0" presId="urn:microsoft.com/office/officeart/2005/8/layout/list1"/>
    <dgm:cxn modelId="{9151E603-66CB-4F69-988D-4CBAD54A3A28}" type="presParOf" srcId="{B969E1EF-65E7-4AA1-A627-074342BA26FA}" destId="{C4CEDB90-B108-4CF8-8C23-403E79374CF6}" srcOrd="3" destOrd="0" presId="urn:microsoft.com/office/officeart/2005/8/layout/list1"/>
    <dgm:cxn modelId="{354ADD80-6C47-4A99-AE83-E5F7D269C821}" type="presParOf" srcId="{B969E1EF-65E7-4AA1-A627-074342BA26FA}" destId="{B1F20A1A-6225-4C65-92ED-FCCB32A6118A}" srcOrd="4" destOrd="0" presId="urn:microsoft.com/office/officeart/2005/8/layout/list1"/>
    <dgm:cxn modelId="{A9DB1BD1-C579-4A6E-933F-FFC670F7B6EE}" type="presParOf" srcId="{B1F20A1A-6225-4C65-92ED-FCCB32A6118A}" destId="{74F2BCE2-DE9B-47C0-815B-349BF30842C1}" srcOrd="0" destOrd="0" presId="urn:microsoft.com/office/officeart/2005/8/layout/list1"/>
    <dgm:cxn modelId="{56E38CDC-773B-4D60-A6C3-4DCA5CBA2EE5}" type="presParOf" srcId="{B1F20A1A-6225-4C65-92ED-FCCB32A6118A}" destId="{4D16F70A-F036-4F86-8793-D1350AC9209C}" srcOrd="1" destOrd="0" presId="urn:microsoft.com/office/officeart/2005/8/layout/list1"/>
    <dgm:cxn modelId="{057800B4-C1E0-4F9D-B495-8B47E2400E60}" type="presParOf" srcId="{B969E1EF-65E7-4AA1-A627-074342BA26FA}" destId="{21654B51-7A40-4334-B337-0E26EE75E76E}" srcOrd="5" destOrd="0" presId="urn:microsoft.com/office/officeart/2005/8/layout/list1"/>
    <dgm:cxn modelId="{A6F8120E-277A-48C7-8C45-2813257C5B60}" type="presParOf" srcId="{B969E1EF-65E7-4AA1-A627-074342BA26FA}" destId="{B102CF39-1DB3-4C48-A7C8-137E6BE944B6}"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2.xml><?xml version="1.0" encoding="utf-8"?>
<dgm:dataModel xmlns:dgm="http://schemas.openxmlformats.org/drawingml/2006/diagram" xmlns:a="http://schemas.openxmlformats.org/drawingml/2006/main">
  <dgm:ptLst>
    <dgm:pt modelId="{9CA7D486-711D-4178-9F5C-D952A63AD1CC}"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zh-CN" altLang="en-US"/>
        </a:p>
      </dgm:t>
    </dgm:pt>
    <dgm:pt modelId="{6A7C6924-5D40-4CB8-BE0A-566096DF92A1}">
      <dgm:prSet custT="1"/>
      <dgm:spPr/>
      <dgm:t>
        <a:bodyPr/>
        <a:lstStyle/>
        <a:p>
          <a:pPr rtl="0"/>
          <a:r>
            <a:rPr lang="zh-CN" altLang="en-US" sz="2000" b="1" dirty="0">
              <a:effectLst>
                <a:outerShdw blurRad="38100" dist="38100" dir="2700000" algn="tl">
                  <a:srgbClr val="000000">
                    <a:alpha val="43137"/>
                  </a:srgbClr>
                </a:outerShdw>
              </a:effectLst>
            </a:rPr>
            <a:t>定义：</a:t>
          </a:r>
          <a:r>
            <a:rPr lang="zh-CN" altLang="en-US" sz="2000" b="1" dirty="0">
              <a:solidFill>
                <a:srgbClr val="FFFF00"/>
              </a:solidFill>
              <a:effectLst>
                <a:outerShdw blurRad="38100" dist="38100" dir="2700000" algn="tl">
                  <a:srgbClr val="000000">
                    <a:alpha val="43137"/>
                  </a:srgbClr>
                </a:outerShdw>
              </a:effectLst>
            </a:rPr>
            <a:t>地表下第一个稳定隔水层上具有自由表面的重力水</a:t>
          </a:r>
        </a:p>
      </dgm:t>
    </dgm:pt>
    <dgm:pt modelId="{FDA2F241-5EF6-4296-96A6-C60052A62C7B}" type="parTrans" cxnId="{4C6AAB32-7024-4DEC-A58D-72601344FD6B}">
      <dgm:prSet/>
      <dgm:spPr/>
      <dgm:t>
        <a:bodyPr/>
        <a:lstStyle/>
        <a:p>
          <a:endParaRPr lang="zh-CN" altLang="en-US" sz="2800" b="1"/>
        </a:p>
      </dgm:t>
    </dgm:pt>
    <dgm:pt modelId="{9B4CDF00-892B-4C67-BB6D-36B15C1EA9A0}" type="sibTrans" cxnId="{4C6AAB32-7024-4DEC-A58D-72601344FD6B}">
      <dgm:prSet/>
      <dgm:spPr/>
      <dgm:t>
        <a:bodyPr/>
        <a:lstStyle/>
        <a:p>
          <a:endParaRPr lang="zh-CN" altLang="en-US" sz="2800" b="1"/>
        </a:p>
      </dgm:t>
    </dgm:pt>
    <dgm:pt modelId="{662BC483-9A85-43C9-B8FB-10BE6C9010E9}">
      <dgm:prSet custT="1"/>
      <dgm:spPr/>
      <dgm:t>
        <a:bodyPr/>
        <a:lstStyle/>
        <a:p>
          <a:pPr rtl="0"/>
          <a:r>
            <a:rPr lang="zh-CN" altLang="en-US" sz="2000" b="1" dirty="0"/>
            <a:t>埋藏深度：从地表到潜水面的距离</a:t>
          </a:r>
        </a:p>
      </dgm:t>
    </dgm:pt>
    <dgm:pt modelId="{CFE165EB-3886-4BDA-AB0D-C4746DA1B1E8}" type="parTrans" cxnId="{58DDAE73-4646-439B-B959-CD5D9A148435}">
      <dgm:prSet/>
      <dgm:spPr/>
      <dgm:t>
        <a:bodyPr/>
        <a:lstStyle/>
        <a:p>
          <a:endParaRPr lang="zh-CN" altLang="en-US" sz="2800" b="1"/>
        </a:p>
      </dgm:t>
    </dgm:pt>
    <dgm:pt modelId="{0A566D39-CEC1-4285-91D8-2E6C8DA392F8}" type="sibTrans" cxnId="{58DDAE73-4646-439B-B959-CD5D9A148435}">
      <dgm:prSet/>
      <dgm:spPr/>
      <dgm:t>
        <a:bodyPr/>
        <a:lstStyle/>
        <a:p>
          <a:endParaRPr lang="zh-CN" altLang="en-US" sz="2800" b="1"/>
        </a:p>
      </dgm:t>
    </dgm:pt>
    <dgm:pt modelId="{A4BDAA49-634F-4039-8705-4BD1687821CC}">
      <dgm:prSet custT="1"/>
      <dgm:spPr/>
      <dgm:t>
        <a:bodyPr/>
        <a:lstStyle/>
        <a:p>
          <a:pPr rtl="0"/>
          <a:r>
            <a:rPr lang="zh-CN" altLang="en-US" sz="2000" b="1" dirty="0"/>
            <a:t>含水层：潜水面到下伏隔水层之间的岩层</a:t>
          </a:r>
        </a:p>
      </dgm:t>
    </dgm:pt>
    <dgm:pt modelId="{7BD2A6AF-B4AA-4873-90D3-A958B10928F2}" type="parTrans" cxnId="{731A991B-E124-4992-A2B0-52EF5D9C9C5D}">
      <dgm:prSet/>
      <dgm:spPr/>
      <dgm:t>
        <a:bodyPr/>
        <a:lstStyle/>
        <a:p>
          <a:endParaRPr lang="zh-CN" altLang="en-US" sz="2800" b="1"/>
        </a:p>
      </dgm:t>
    </dgm:pt>
    <dgm:pt modelId="{56DDA2CA-084D-4181-BD85-2F4091120934}" type="sibTrans" cxnId="{731A991B-E124-4992-A2B0-52EF5D9C9C5D}">
      <dgm:prSet/>
      <dgm:spPr/>
      <dgm:t>
        <a:bodyPr/>
        <a:lstStyle/>
        <a:p>
          <a:endParaRPr lang="zh-CN" altLang="en-US" sz="2800" b="1"/>
        </a:p>
      </dgm:t>
    </dgm:pt>
    <dgm:pt modelId="{FB43FDB1-2D35-4BC7-B375-D5330DC2A3E2}">
      <dgm:prSet custT="1"/>
      <dgm:spPr/>
      <dgm:t>
        <a:bodyPr/>
        <a:lstStyle/>
        <a:p>
          <a:pPr rtl="0"/>
          <a:r>
            <a:rPr lang="zh-CN" altLang="en-US" sz="2000" b="1" dirty="0"/>
            <a:t>潜水的补给：</a:t>
          </a:r>
        </a:p>
      </dgm:t>
    </dgm:pt>
    <dgm:pt modelId="{D35D892F-CD0A-4A15-AB48-6BF0EB19EAC4}" type="parTrans" cxnId="{C1A376B7-04CC-4147-B19E-7048E4EF7BF6}">
      <dgm:prSet/>
      <dgm:spPr/>
      <dgm:t>
        <a:bodyPr/>
        <a:lstStyle/>
        <a:p>
          <a:endParaRPr lang="zh-CN" altLang="en-US" sz="2800" b="1"/>
        </a:p>
      </dgm:t>
    </dgm:pt>
    <dgm:pt modelId="{DFDAECFD-363B-4352-8D58-CC58824D3380}" type="sibTrans" cxnId="{C1A376B7-04CC-4147-B19E-7048E4EF7BF6}">
      <dgm:prSet/>
      <dgm:spPr/>
      <dgm:t>
        <a:bodyPr/>
        <a:lstStyle/>
        <a:p>
          <a:endParaRPr lang="zh-CN" altLang="en-US" sz="2800" b="1"/>
        </a:p>
      </dgm:t>
    </dgm:pt>
    <dgm:pt modelId="{0C1A64FC-9301-4861-8C22-F9525AE568BC}">
      <dgm:prSet custT="1"/>
      <dgm:spPr/>
      <dgm:t>
        <a:bodyPr/>
        <a:lstStyle/>
        <a:p>
          <a:pPr rtl="0"/>
          <a:r>
            <a:rPr lang="zh-CN" altLang="en-US" sz="2000" b="1" dirty="0"/>
            <a:t>特性：</a:t>
          </a:r>
        </a:p>
      </dgm:t>
    </dgm:pt>
    <dgm:pt modelId="{2DFDDB3F-53C2-4D0E-999F-E7DE39B36D43}" type="parTrans" cxnId="{EC47D4F8-FE49-4CCD-BB3D-04F1AD6B4468}">
      <dgm:prSet/>
      <dgm:spPr/>
      <dgm:t>
        <a:bodyPr/>
        <a:lstStyle/>
        <a:p>
          <a:endParaRPr lang="zh-CN" altLang="en-US" sz="2800" b="1"/>
        </a:p>
      </dgm:t>
    </dgm:pt>
    <dgm:pt modelId="{25751E1F-C389-441E-A50D-E2F3ABB3ED9D}" type="sibTrans" cxnId="{EC47D4F8-FE49-4CCD-BB3D-04F1AD6B4468}">
      <dgm:prSet/>
      <dgm:spPr/>
      <dgm:t>
        <a:bodyPr/>
        <a:lstStyle/>
        <a:p>
          <a:endParaRPr lang="zh-CN" altLang="en-US" sz="2800" b="1"/>
        </a:p>
      </dgm:t>
    </dgm:pt>
    <dgm:pt modelId="{2198C4D5-52F6-40A4-A685-E84505A09147}">
      <dgm:prSet custT="1"/>
      <dgm:spPr/>
      <dgm:t>
        <a:bodyPr/>
        <a:lstStyle/>
        <a:p>
          <a:pPr rtl="0"/>
          <a:r>
            <a:rPr lang="zh-CN" altLang="en-US" sz="2000" b="1" dirty="0"/>
            <a:t>大气降水、凝结水或地表水</a:t>
          </a:r>
        </a:p>
      </dgm:t>
    </dgm:pt>
    <dgm:pt modelId="{23C19760-6E4D-4399-8653-E96A9502D772}" type="parTrans" cxnId="{426C0954-DC4D-4E54-874F-B1BE28CCE337}">
      <dgm:prSet/>
      <dgm:spPr/>
      <dgm:t>
        <a:bodyPr/>
        <a:lstStyle/>
        <a:p>
          <a:endParaRPr lang="zh-CN" altLang="en-US" sz="2800" b="1"/>
        </a:p>
      </dgm:t>
    </dgm:pt>
    <dgm:pt modelId="{D64635A8-DCCB-44CB-948A-8B4E135ECB5A}" type="sibTrans" cxnId="{426C0954-DC4D-4E54-874F-B1BE28CCE337}">
      <dgm:prSet/>
      <dgm:spPr/>
      <dgm:t>
        <a:bodyPr/>
        <a:lstStyle/>
        <a:p>
          <a:endParaRPr lang="zh-CN" altLang="en-US" sz="2800" b="1"/>
        </a:p>
      </dgm:t>
    </dgm:pt>
    <dgm:pt modelId="{43C64F13-9482-4224-8B73-89034A022621}">
      <dgm:prSet custT="1"/>
      <dgm:spPr/>
      <dgm:t>
        <a:bodyPr/>
        <a:lstStyle/>
        <a:p>
          <a:pPr rtl="0"/>
          <a:r>
            <a:rPr lang="zh-CN" altLang="en-US" sz="2000" b="1" dirty="0"/>
            <a:t>大多数潜水的补给区和分布区是一致的</a:t>
          </a:r>
        </a:p>
      </dgm:t>
    </dgm:pt>
    <dgm:pt modelId="{91948D39-B6FC-4DCF-939A-DA591FD71C16}" type="parTrans" cxnId="{CD3AEB7B-00C6-4932-9E0A-2ACBD4751AA5}">
      <dgm:prSet/>
      <dgm:spPr/>
      <dgm:t>
        <a:bodyPr/>
        <a:lstStyle/>
        <a:p>
          <a:endParaRPr lang="zh-CN" altLang="en-US" sz="2800" b="1"/>
        </a:p>
      </dgm:t>
    </dgm:pt>
    <dgm:pt modelId="{9B77C195-CA44-469B-9A1D-04D1A3F17472}" type="sibTrans" cxnId="{CD3AEB7B-00C6-4932-9E0A-2ACBD4751AA5}">
      <dgm:prSet/>
      <dgm:spPr/>
      <dgm:t>
        <a:bodyPr/>
        <a:lstStyle/>
        <a:p>
          <a:endParaRPr lang="zh-CN" altLang="en-US" sz="2800" b="1"/>
        </a:p>
      </dgm:t>
    </dgm:pt>
    <dgm:pt modelId="{455DB037-54A1-4366-B2CC-7DD844F53515}">
      <dgm:prSet custT="1"/>
      <dgm:spPr/>
      <dgm:t>
        <a:bodyPr/>
        <a:lstStyle/>
        <a:p>
          <a:pPr rtl="0"/>
          <a:r>
            <a:rPr lang="zh-CN" altLang="en-US" sz="2000" b="1" dirty="0"/>
            <a:t>具有明显的纬度地带性和垂直地带性特征</a:t>
          </a:r>
        </a:p>
      </dgm:t>
    </dgm:pt>
    <dgm:pt modelId="{74F43E5B-2CA6-4CC1-9158-83DF4282C719}" type="parTrans" cxnId="{8BF58728-357D-4AE6-8FEF-DE94A9F12F09}">
      <dgm:prSet/>
      <dgm:spPr/>
      <dgm:t>
        <a:bodyPr/>
        <a:lstStyle/>
        <a:p>
          <a:endParaRPr lang="zh-CN" altLang="en-US" sz="2800" b="1"/>
        </a:p>
      </dgm:t>
    </dgm:pt>
    <dgm:pt modelId="{341FC2DE-A64F-4DCA-8D08-13F8EDF87271}" type="sibTrans" cxnId="{8BF58728-357D-4AE6-8FEF-DE94A9F12F09}">
      <dgm:prSet/>
      <dgm:spPr/>
      <dgm:t>
        <a:bodyPr/>
        <a:lstStyle/>
        <a:p>
          <a:endParaRPr lang="zh-CN" altLang="en-US" sz="2800" b="1"/>
        </a:p>
      </dgm:t>
    </dgm:pt>
    <dgm:pt modelId="{7B855E7B-3707-41AB-8255-73CC5A447A01}">
      <dgm:prSet custT="1"/>
      <dgm:spPr/>
      <dgm:t>
        <a:bodyPr/>
        <a:lstStyle/>
        <a:p>
          <a:pPr rtl="0"/>
          <a:r>
            <a:rPr lang="zh-CN" altLang="en-US" sz="2000" b="1" dirty="0"/>
            <a:t>隔水层就是含水层的底板，潜水面以上通常没有隔水层</a:t>
          </a:r>
        </a:p>
      </dgm:t>
    </dgm:pt>
    <dgm:pt modelId="{382205D3-7DBF-4A39-9E75-081EAC1DCFF7}" type="parTrans" cxnId="{C5674EB0-4BC8-419A-BB82-55D79B8C3D99}">
      <dgm:prSet/>
      <dgm:spPr/>
      <dgm:t>
        <a:bodyPr/>
        <a:lstStyle/>
        <a:p>
          <a:endParaRPr lang="zh-CN" altLang="en-US" b="1"/>
        </a:p>
      </dgm:t>
    </dgm:pt>
    <dgm:pt modelId="{448B8C15-07CC-4AA8-A206-976A7BF4F837}" type="sibTrans" cxnId="{C5674EB0-4BC8-419A-BB82-55D79B8C3D99}">
      <dgm:prSet/>
      <dgm:spPr/>
      <dgm:t>
        <a:bodyPr/>
        <a:lstStyle/>
        <a:p>
          <a:endParaRPr lang="zh-CN" altLang="en-US" b="1"/>
        </a:p>
      </dgm:t>
    </dgm:pt>
    <dgm:pt modelId="{43921941-200E-4829-8D08-30F43759C173}" type="pres">
      <dgm:prSet presAssocID="{9CA7D486-711D-4178-9F5C-D952A63AD1CC}" presName="linear" presStyleCnt="0">
        <dgm:presLayoutVars>
          <dgm:dir/>
          <dgm:animLvl val="lvl"/>
          <dgm:resizeHandles val="exact"/>
        </dgm:presLayoutVars>
      </dgm:prSet>
      <dgm:spPr/>
    </dgm:pt>
    <dgm:pt modelId="{C54D0F7E-F3F7-4746-BF4C-2C4A5FB427D6}" type="pres">
      <dgm:prSet presAssocID="{6A7C6924-5D40-4CB8-BE0A-566096DF92A1}" presName="parentLin" presStyleCnt="0"/>
      <dgm:spPr/>
    </dgm:pt>
    <dgm:pt modelId="{B4FC2E5B-0204-4A02-AD7B-9E229E6004A9}" type="pres">
      <dgm:prSet presAssocID="{6A7C6924-5D40-4CB8-BE0A-566096DF92A1}" presName="parentLeftMargin" presStyleLbl="node1" presStyleIdx="0" presStyleCnt="3"/>
      <dgm:spPr/>
    </dgm:pt>
    <dgm:pt modelId="{B979421B-7E4E-4F9D-A95F-E760300BFA78}" type="pres">
      <dgm:prSet presAssocID="{6A7C6924-5D40-4CB8-BE0A-566096DF92A1}" presName="parentText" presStyleLbl="node1" presStyleIdx="0" presStyleCnt="3" custScaleX="142475">
        <dgm:presLayoutVars>
          <dgm:chMax val="0"/>
          <dgm:bulletEnabled val="1"/>
        </dgm:presLayoutVars>
      </dgm:prSet>
      <dgm:spPr/>
    </dgm:pt>
    <dgm:pt modelId="{DAB5C555-18E5-477F-8DD3-158A17C0BCC6}" type="pres">
      <dgm:prSet presAssocID="{6A7C6924-5D40-4CB8-BE0A-566096DF92A1}" presName="negativeSpace" presStyleCnt="0"/>
      <dgm:spPr/>
    </dgm:pt>
    <dgm:pt modelId="{224674AE-9C05-46AD-A2F2-12FC698C43BC}" type="pres">
      <dgm:prSet presAssocID="{6A7C6924-5D40-4CB8-BE0A-566096DF92A1}" presName="childText" presStyleLbl="conFgAcc1" presStyleIdx="0" presStyleCnt="3">
        <dgm:presLayoutVars>
          <dgm:bulletEnabled val="1"/>
        </dgm:presLayoutVars>
      </dgm:prSet>
      <dgm:spPr/>
    </dgm:pt>
    <dgm:pt modelId="{895A11DA-D414-4F0E-9C0D-C5B3A7AB62D4}" type="pres">
      <dgm:prSet presAssocID="{9B4CDF00-892B-4C67-BB6D-36B15C1EA9A0}" presName="spaceBetweenRectangles" presStyleCnt="0"/>
      <dgm:spPr/>
    </dgm:pt>
    <dgm:pt modelId="{E4CFE02C-F992-48F5-A495-76B9D605D038}" type="pres">
      <dgm:prSet presAssocID="{FB43FDB1-2D35-4BC7-B375-D5330DC2A3E2}" presName="parentLin" presStyleCnt="0"/>
      <dgm:spPr/>
    </dgm:pt>
    <dgm:pt modelId="{BD0BE05F-27F6-4A31-AF7B-A44C04532AF7}" type="pres">
      <dgm:prSet presAssocID="{FB43FDB1-2D35-4BC7-B375-D5330DC2A3E2}" presName="parentLeftMargin" presStyleLbl="node1" presStyleIdx="0" presStyleCnt="3"/>
      <dgm:spPr/>
    </dgm:pt>
    <dgm:pt modelId="{63DE09F3-25F6-4D90-95C8-802EFC5BAE1C}" type="pres">
      <dgm:prSet presAssocID="{FB43FDB1-2D35-4BC7-B375-D5330DC2A3E2}" presName="parentText" presStyleLbl="node1" presStyleIdx="1" presStyleCnt="3">
        <dgm:presLayoutVars>
          <dgm:chMax val="0"/>
          <dgm:bulletEnabled val="1"/>
        </dgm:presLayoutVars>
      </dgm:prSet>
      <dgm:spPr/>
    </dgm:pt>
    <dgm:pt modelId="{F2D2D2DF-185D-4ACF-8F03-A659D750203C}" type="pres">
      <dgm:prSet presAssocID="{FB43FDB1-2D35-4BC7-B375-D5330DC2A3E2}" presName="negativeSpace" presStyleCnt="0"/>
      <dgm:spPr/>
    </dgm:pt>
    <dgm:pt modelId="{B7B39902-E459-42E2-8A14-D22BA5BBD01C}" type="pres">
      <dgm:prSet presAssocID="{FB43FDB1-2D35-4BC7-B375-D5330DC2A3E2}" presName="childText" presStyleLbl="conFgAcc1" presStyleIdx="1" presStyleCnt="3">
        <dgm:presLayoutVars>
          <dgm:bulletEnabled val="1"/>
        </dgm:presLayoutVars>
      </dgm:prSet>
      <dgm:spPr/>
    </dgm:pt>
    <dgm:pt modelId="{B063B1B5-4DED-4DA1-89FB-0686EB9D8C19}" type="pres">
      <dgm:prSet presAssocID="{DFDAECFD-363B-4352-8D58-CC58824D3380}" presName="spaceBetweenRectangles" presStyleCnt="0"/>
      <dgm:spPr/>
    </dgm:pt>
    <dgm:pt modelId="{E9090F55-B737-4CB4-A4F0-2E5D36B71543}" type="pres">
      <dgm:prSet presAssocID="{0C1A64FC-9301-4861-8C22-F9525AE568BC}" presName="parentLin" presStyleCnt="0"/>
      <dgm:spPr/>
    </dgm:pt>
    <dgm:pt modelId="{8B3A2F53-C8E5-466B-A99F-6627438FD14A}" type="pres">
      <dgm:prSet presAssocID="{0C1A64FC-9301-4861-8C22-F9525AE568BC}" presName="parentLeftMargin" presStyleLbl="node1" presStyleIdx="1" presStyleCnt="3"/>
      <dgm:spPr/>
    </dgm:pt>
    <dgm:pt modelId="{CB9E2DEC-034F-425A-81C2-7E2602FD72B6}" type="pres">
      <dgm:prSet presAssocID="{0C1A64FC-9301-4861-8C22-F9525AE568BC}" presName="parentText" presStyleLbl="node1" presStyleIdx="2" presStyleCnt="3">
        <dgm:presLayoutVars>
          <dgm:chMax val="0"/>
          <dgm:bulletEnabled val="1"/>
        </dgm:presLayoutVars>
      </dgm:prSet>
      <dgm:spPr/>
    </dgm:pt>
    <dgm:pt modelId="{1FF7D5C8-3BDC-4F2E-B788-2AF9FFDAD50E}" type="pres">
      <dgm:prSet presAssocID="{0C1A64FC-9301-4861-8C22-F9525AE568BC}" presName="negativeSpace" presStyleCnt="0"/>
      <dgm:spPr/>
    </dgm:pt>
    <dgm:pt modelId="{181ECCAF-A907-4A1C-A48E-AD1CCDD4552F}" type="pres">
      <dgm:prSet presAssocID="{0C1A64FC-9301-4861-8C22-F9525AE568BC}" presName="childText" presStyleLbl="conFgAcc1" presStyleIdx="2" presStyleCnt="3">
        <dgm:presLayoutVars>
          <dgm:bulletEnabled val="1"/>
        </dgm:presLayoutVars>
      </dgm:prSet>
      <dgm:spPr/>
    </dgm:pt>
  </dgm:ptLst>
  <dgm:cxnLst>
    <dgm:cxn modelId="{089B4B07-5D28-4134-8F1C-4B835B25D8B9}" type="presOf" srcId="{9CA7D486-711D-4178-9F5C-D952A63AD1CC}" destId="{43921941-200E-4829-8D08-30F43759C173}" srcOrd="0" destOrd="0" presId="urn:microsoft.com/office/officeart/2005/8/layout/list1"/>
    <dgm:cxn modelId="{A77B810B-9655-4000-A98E-5FE93B58955E}" type="presOf" srcId="{455DB037-54A1-4366-B2CC-7DD844F53515}" destId="{181ECCAF-A907-4A1C-A48E-AD1CCDD4552F}" srcOrd="0" destOrd="1" presId="urn:microsoft.com/office/officeart/2005/8/layout/list1"/>
    <dgm:cxn modelId="{56EEFF17-6EA1-4D4D-9BFE-D6EF9C4B06FF}" type="presOf" srcId="{2198C4D5-52F6-40A4-A685-E84505A09147}" destId="{B7B39902-E459-42E2-8A14-D22BA5BBD01C}" srcOrd="0" destOrd="0" presId="urn:microsoft.com/office/officeart/2005/8/layout/list1"/>
    <dgm:cxn modelId="{731A991B-E124-4992-A2B0-52EF5D9C9C5D}" srcId="{6A7C6924-5D40-4CB8-BE0A-566096DF92A1}" destId="{A4BDAA49-634F-4039-8705-4BD1687821CC}" srcOrd="1" destOrd="0" parTransId="{7BD2A6AF-B4AA-4873-90D3-A958B10928F2}" sibTransId="{56DDA2CA-084D-4181-BD85-2F4091120934}"/>
    <dgm:cxn modelId="{8BF58728-357D-4AE6-8FEF-DE94A9F12F09}" srcId="{0C1A64FC-9301-4861-8C22-F9525AE568BC}" destId="{455DB037-54A1-4366-B2CC-7DD844F53515}" srcOrd="1" destOrd="0" parTransId="{74F43E5B-2CA6-4CC1-9158-83DF4282C719}" sibTransId="{341FC2DE-A64F-4DCA-8D08-13F8EDF87271}"/>
    <dgm:cxn modelId="{4C6AAB32-7024-4DEC-A58D-72601344FD6B}" srcId="{9CA7D486-711D-4178-9F5C-D952A63AD1CC}" destId="{6A7C6924-5D40-4CB8-BE0A-566096DF92A1}" srcOrd="0" destOrd="0" parTransId="{FDA2F241-5EF6-4296-96A6-C60052A62C7B}" sibTransId="{9B4CDF00-892B-4C67-BB6D-36B15C1EA9A0}"/>
    <dgm:cxn modelId="{A5FC5938-872E-482C-9BAD-A29A30819EE1}" type="presOf" srcId="{43C64F13-9482-4224-8B73-89034A022621}" destId="{181ECCAF-A907-4A1C-A48E-AD1CCDD4552F}" srcOrd="0" destOrd="0" presId="urn:microsoft.com/office/officeart/2005/8/layout/list1"/>
    <dgm:cxn modelId="{F6AB445B-D2BC-4000-A4FD-D9F97CFAECC1}" type="presOf" srcId="{FB43FDB1-2D35-4BC7-B375-D5330DC2A3E2}" destId="{BD0BE05F-27F6-4A31-AF7B-A44C04532AF7}" srcOrd="0" destOrd="0" presId="urn:microsoft.com/office/officeart/2005/8/layout/list1"/>
    <dgm:cxn modelId="{87418B47-DC87-4388-8606-49A244706988}" type="presOf" srcId="{6A7C6924-5D40-4CB8-BE0A-566096DF92A1}" destId="{B979421B-7E4E-4F9D-A95F-E760300BFA78}" srcOrd="1" destOrd="0" presId="urn:microsoft.com/office/officeart/2005/8/layout/list1"/>
    <dgm:cxn modelId="{8D993E69-37CC-4EF9-B903-3C3C793B4AD9}" type="presOf" srcId="{6A7C6924-5D40-4CB8-BE0A-566096DF92A1}" destId="{B4FC2E5B-0204-4A02-AD7B-9E229E6004A9}" srcOrd="0" destOrd="0" presId="urn:microsoft.com/office/officeart/2005/8/layout/list1"/>
    <dgm:cxn modelId="{69F8434C-A720-462D-89D8-D92ED4223A41}" type="presOf" srcId="{0C1A64FC-9301-4861-8C22-F9525AE568BC}" destId="{CB9E2DEC-034F-425A-81C2-7E2602FD72B6}" srcOrd="1" destOrd="0" presId="urn:microsoft.com/office/officeart/2005/8/layout/list1"/>
    <dgm:cxn modelId="{2976BB4E-579A-4557-857B-17F1A5AC5D24}" type="presOf" srcId="{7B855E7B-3707-41AB-8255-73CC5A447A01}" destId="{224674AE-9C05-46AD-A2F2-12FC698C43BC}" srcOrd="0" destOrd="2" presId="urn:microsoft.com/office/officeart/2005/8/layout/list1"/>
    <dgm:cxn modelId="{58DDAE73-4646-439B-B959-CD5D9A148435}" srcId="{6A7C6924-5D40-4CB8-BE0A-566096DF92A1}" destId="{662BC483-9A85-43C9-B8FB-10BE6C9010E9}" srcOrd="0" destOrd="0" parTransId="{CFE165EB-3886-4BDA-AB0D-C4746DA1B1E8}" sibTransId="{0A566D39-CEC1-4285-91D8-2E6C8DA392F8}"/>
    <dgm:cxn modelId="{426C0954-DC4D-4E54-874F-B1BE28CCE337}" srcId="{FB43FDB1-2D35-4BC7-B375-D5330DC2A3E2}" destId="{2198C4D5-52F6-40A4-A685-E84505A09147}" srcOrd="0" destOrd="0" parTransId="{23C19760-6E4D-4399-8653-E96A9502D772}" sibTransId="{D64635A8-DCCB-44CB-948A-8B4E135ECB5A}"/>
    <dgm:cxn modelId="{CD3AEB7B-00C6-4932-9E0A-2ACBD4751AA5}" srcId="{0C1A64FC-9301-4861-8C22-F9525AE568BC}" destId="{43C64F13-9482-4224-8B73-89034A022621}" srcOrd="0" destOrd="0" parTransId="{91948D39-B6FC-4DCF-939A-DA591FD71C16}" sibTransId="{9B77C195-CA44-469B-9A1D-04D1A3F17472}"/>
    <dgm:cxn modelId="{928D2E9D-A2F3-434B-95F0-BAB78BF19CD5}" type="presOf" srcId="{FB43FDB1-2D35-4BC7-B375-D5330DC2A3E2}" destId="{63DE09F3-25F6-4D90-95C8-802EFC5BAE1C}" srcOrd="1" destOrd="0" presId="urn:microsoft.com/office/officeart/2005/8/layout/list1"/>
    <dgm:cxn modelId="{C5674EB0-4BC8-419A-BB82-55D79B8C3D99}" srcId="{6A7C6924-5D40-4CB8-BE0A-566096DF92A1}" destId="{7B855E7B-3707-41AB-8255-73CC5A447A01}" srcOrd="2" destOrd="0" parTransId="{382205D3-7DBF-4A39-9E75-081EAC1DCFF7}" sibTransId="{448B8C15-07CC-4AA8-A206-976A7BF4F837}"/>
    <dgm:cxn modelId="{D79E23B1-BDD8-4F02-84DC-C05C6C4012B5}" type="presOf" srcId="{0C1A64FC-9301-4861-8C22-F9525AE568BC}" destId="{8B3A2F53-C8E5-466B-A99F-6627438FD14A}" srcOrd="0" destOrd="0" presId="urn:microsoft.com/office/officeart/2005/8/layout/list1"/>
    <dgm:cxn modelId="{6D98F9B5-497C-4082-8B68-82E272A3A6A0}" type="presOf" srcId="{662BC483-9A85-43C9-B8FB-10BE6C9010E9}" destId="{224674AE-9C05-46AD-A2F2-12FC698C43BC}" srcOrd="0" destOrd="0" presId="urn:microsoft.com/office/officeart/2005/8/layout/list1"/>
    <dgm:cxn modelId="{C1A376B7-04CC-4147-B19E-7048E4EF7BF6}" srcId="{9CA7D486-711D-4178-9F5C-D952A63AD1CC}" destId="{FB43FDB1-2D35-4BC7-B375-D5330DC2A3E2}" srcOrd="1" destOrd="0" parTransId="{D35D892F-CD0A-4A15-AB48-6BF0EB19EAC4}" sibTransId="{DFDAECFD-363B-4352-8D58-CC58824D3380}"/>
    <dgm:cxn modelId="{32E4B4D5-A0BE-4972-BA0D-D86F7D174E7D}" type="presOf" srcId="{A4BDAA49-634F-4039-8705-4BD1687821CC}" destId="{224674AE-9C05-46AD-A2F2-12FC698C43BC}" srcOrd="0" destOrd="1" presId="urn:microsoft.com/office/officeart/2005/8/layout/list1"/>
    <dgm:cxn modelId="{EC47D4F8-FE49-4CCD-BB3D-04F1AD6B4468}" srcId="{9CA7D486-711D-4178-9F5C-D952A63AD1CC}" destId="{0C1A64FC-9301-4861-8C22-F9525AE568BC}" srcOrd="2" destOrd="0" parTransId="{2DFDDB3F-53C2-4D0E-999F-E7DE39B36D43}" sibTransId="{25751E1F-C389-441E-A50D-E2F3ABB3ED9D}"/>
    <dgm:cxn modelId="{5D1576D2-F98F-4445-A890-5BB6B90BD80A}" type="presParOf" srcId="{43921941-200E-4829-8D08-30F43759C173}" destId="{C54D0F7E-F3F7-4746-BF4C-2C4A5FB427D6}" srcOrd="0" destOrd="0" presId="urn:microsoft.com/office/officeart/2005/8/layout/list1"/>
    <dgm:cxn modelId="{3CDE6700-A211-494B-969D-A7C1F7459979}" type="presParOf" srcId="{C54D0F7E-F3F7-4746-BF4C-2C4A5FB427D6}" destId="{B4FC2E5B-0204-4A02-AD7B-9E229E6004A9}" srcOrd="0" destOrd="0" presId="urn:microsoft.com/office/officeart/2005/8/layout/list1"/>
    <dgm:cxn modelId="{7591C560-E6A6-4D97-9E62-7096C1B1A48F}" type="presParOf" srcId="{C54D0F7E-F3F7-4746-BF4C-2C4A5FB427D6}" destId="{B979421B-7E4E-4F9D-A95F-E760300BFA78}" srcOrd="1" destOrd="0" presId="urn:microsoft.com/office/officeart/2005/8/layout/list1"/>
    <dgm:cxn modelId="{A9041D84-32F9-4146-9BF7-0B13A3C66C6A}" type="presParOf" srcId="{43921941-200E-4829-8D08-30F43759C173}" destId="{DAB5C555-18E5-477F-8DD3-158A17C0BCC6}" srcOrd="1" destOrd="0" presId="urn:microsoft.com/office/officeart/2005/8/layout/list1"/>
    <dgm:cxn modelId="{87EBB72C-2A38-4E86-98E7-5A7742B70307}" type="presParOf" srcId="{43921941-200E-4829-8D08-30F43759C173}" destId="{224674AE-9C05-46AD-A2F2-12FC698C43BC}" srcOrd="2" destOrd="0" presId="urn:microsoft.com/office/officeart/2005/8/layout/list1"/>
    <dgm:cxn modelId="{A01087CB-5F9A-45E7-BC7F-CE2EEF316854}" type="presParOf" srcId="{43921941-200E-4829-8D08-30F43759C173}" destId="{895A11DA-D414-4F0E-9C0D-C5B3A7AB62D4}" srcOrd="3" destOrd="0" presId="urn:microsoft.com/office/officeart/2005/8/layout/list1"/>
    <dgm:cxn modelId="{0E1AA603-84A0-4FD0-8DC3-A5E8F5CCBA94}" type="presParOf" srcId="{43921941-200E-4829-8D08-30F43759C173}" destId="{E4CFE02C-F992-48F5-A495-76B9D605D038}" srcOrd="4" destOrd="0" presId="urn:microsoft.com/office/officeart/2005/8/layout/list1"/>
    <dgm:cxn modelId="{BCE9C6E2-8AB5-4371-B91F-C14CC4E93C74}" type="presParOf" srcId="{E4CFE02C-F992-48F5-A495-76B9D605D038}" destId="{BD0BE05F-27F6-4A31-AF7B-A44C04532AF7}" srcOrd="0" destOrd="0" presId="urn:microsoft.com/office/officeart/2005/8/layout/list1"/>
    <dgm:cxn modelId="{43ADC772-F17B-4F9C-8829-FC1E105B7E93}" type="presParOf" srcId="{E4CFE02C-F992-48F5-A495-76B9D605D038}" destId="{63DE09F3-25F6-4D90-95C8-802EFC5BAE1C}" srcOrd="1" destOrd="0" presId="urn:microsoft.com/office/officeart/2005/8/layout/list1"/>
    <dgm:cxn modelId="{3D1BAC54-5A11-44A2-AEB9-973772C795F2}" type="presParOf" srcId="{43921941-200E-4829-8D08-30F43759C173}" destId="{F2D2D2DF-185D-4ACF-8F03-A659D750203C}" srcOrd="5" destOrd="0" presId="urn:microsoft.com/office/officeart/2005/8/layout/list1"/>
    <dgm:cxn modelId="{9E55F685-8EFC-4A6A-A62F-E4FA9B9906FE}" type="presParOf" srcId="{43921941-200E-4829-8D08-30F43759C173}" destId="{B7B39902-E459-42E2-8A14-D22BA5BBD01C}" srcOrd="6" destOrd="0" presId="urn:microsoft.com/office/officeart/2005/8/layout/list1"/>
    <dgm:cxn modelId="{447047AA-7374-47B0-81D2-427B5610A31A}" type="presParOf" srcId="{43921941-200E-4829-8D08-30F43759C173}" destId="{B063B1B5-4DED-4DA1-89FB-0686EB9D8C19}" srcOrd="7" destOrd="0" presId="urn:microsoft.com/office/officeart/2005/8/layout/list1"/>
    <dgm:cxn modelId="{71D6C5FC-5018-42D0-A0B9-778079B7BF24}" type="presParOf" srcId="{43921941-200E-4829-8D08-30F43759C173}" destId="{E9090F55-B737-4CB4-A4F0-2E5D36B71543}" srcOrd="8" destOrd="0" presId="urn:microsoft.com/office/officeart/2005/8/layout/list1"/>
    <dgm:cxn modelId="{514EADD5-E13D-491A-8E16-F1A409D3C6EE}" type="presParOf" srcId="{E9090F55-B737-4CB4-A4F0-2E5D36B71543}" destId="{8B3A2F53-C8E5-466B-A99F-6627438FD14A}" srcOrd="0" destOrd="0" presId="urn:microsoft.com/office/officeart/2005/8/layout/list1"/>
    <dgm:cxn modelId="{FEB07EFB-4296-4938-97ED-9B4C4601F3F6}" type="presParOf" srcId="{E9090F55-B737-4CB4-A4F0-2E5D36B71543}" destId="{CB9E2DEC-034F-425A-81C2-7E2602FD72B6}" srcOrd="1" destOrd="0" presId="urn:microsoft.com/office/officeart/2005/8/layout/list1"/>
    <dgm:cxn modelId="{0812492B-86C0-4E60-8EB3-3DC8CFC1A482}" type="presParOf" srcId="{43921941-200E-4829-8D08-30F43759C173}" destId="{1FF7D5C8-3BDC-4F2E-B788-2AF9FFDAD50E}" srcOrd="9" destOrd="0" presId="urn:microsoft.com/office/officeart/2005/8/layout/list1"/>
    <dgm:cxn modelId="{5F3A7F55-22BF-4179-9C6C-CB20F9CD7B0C}" type="presParOf" srcId="{43921941-200E-4829-8D08-30F43759C173}" destId="{181ECCAF-A907-4A1C-A48E-AD1CCDD4552F}"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3.xml><?xml version="1.0" encoding="utf-8"?>
<dgm:dataModel xmlns:dgm="http://schemas.openxmlformats.org/drawingml/2006/diagram" xmlns:a="http://schemas.openxmlformats.org/drawingml/2006/main">
  <dgm:ptLst>
    <dgm:pt modelId="{3230B316-EF20-499C-9273-7B5ED4926C41}" type="doc">
      <dgm:prSet loTypeId="urn:microsoft.com/office/officeart/2005/8/layout/vList2" loCatId="list" qsTypeId="urn:microsoft.com/office/officeart/2005/8/quickstyle/simple3" qsCatId="simple" csTypeId="urn:microsoft.com/office/officeart/2005/8/colors/accent0_3" csCatId="mainScheme" phldr="1"/>
      <dgm:spPr/>
      <dgm:t>
        <a:bodyPr/>
        <a:lstStyle/>
        <a:p>
          <a:endParaRPr lang="zh-CN" altLang="en-US"/>
        </a:p>
      </dgm:t>
    </dgm:pt>
    <dgm:pt modelId="{12B3148F-E60F-4F86-A62B-1412FC56CFD7}">
      <dgm:prSet custT="1"/>
      <dgm:spPr/>
      <dgm:t>
        <a:bodyPr/>
        <a:lstStyle/>
        <a:p>
          <a:pPr rtl="0"/>
          <a:r>
            <a:rPr lang="zh-CN" altLang="en-US" sz="2400" b="1" dirty="0"/>
            <a:t>定义：充满于两个隔水层之间的水</a:t>
          </a:r>
        </a:p>
      </dgm:t>
    </dgm:pt>
    <dgm:pt modelId="{78D55590-5905-4136-A4DA-A32111D5E5DE}" type="parTrans" cxnId="{3ECDD81C-07E6-43D0-B1A3-46FA4C4F6DDB}">
      <dgm:prSet/>
      <dgm:spPr/>
      <dgm:t>
        <a:bodyPr/>
        <a:lstStyle/>
        <a:p>
          <a:endParaRPr lang="zh-CN" altLang="en-US" sz="2400" b="1"/>
        </a:p>
      </dgm:t>
    </dgm:pt>
    <dgm:pt modelId="{4A7D57E9-E5BC-43E0-9665-265BE82378CF}" type="sibTrans" cxnId="{3ECDD81C-07E6-43D0-B1A3-46FA4C4F6DDB}">
      <dgm:prSet/>
      <dgm:spPr/>
      <dgm:t>
        <a:bodyPr/>
        <a:lstStyle/>
        <a:p>
          <a:endParaRPr lang="zh-CN" altLang="en-US" sz="2400" b="1"/>
        </a:p>
      </dgm:t>
    </dgm:pt>
    <dgm:pt modelId="{A0F99381-9201-4EFD-8426-EAD97DC638E5}">
      <dgm:prSet custT="1"/>
      <dgm:spPr/>
      <dgm:t>
        <a:bodyPr/>
        <a:lstStyle/>
        <a:p>
          <a:pPr rtl="0"/>
          <a:r>
            <a:rPr lang="zh-CN" altLang="en-US" sz="2400" b="1" dirty="0"/>
            <a:t>自流水：承压水水头高于上部隔水层（隔水顶板），在地形条件适宜时，其天然露头或经人工凿井喷出地表的水</a:t>
          </a:r>
        </a:p>
      </dgm:t>
    </dgm:pt>
    <dgm:pt modelId="{0AAFF1F3-42C8-4577-8F5C-95FD64C91E53}" type="parTrans" cxnId="{374C6AA6-506E-4EF8-A77D-96C0A61355BE}">
      <dgm:prSet/>
      <dgm:spPr/>
      <dgm:t>
        <a:bodyPr/>
        <a:lstStyle/>
        <a:p>
          <a:endParaRPr lang="zh-CN" altLang="en-US" sz="2400" b="1"/>
        </a:p>
      </dgm:t>
    </dgm:pt>
    <dgm:pt modelId="{539FCA52-1FBD-416F-AE3D-49AAC04A34E3}" type="sibTrans" cxnId="{374C6AA6-506E-4EF8-A77D-96C0A61355BE}">
      <dgm:prSet/>
      <dgm:spPr/>
      <dgm:t>
        <a:bodyPr/>
        <a:lstStyle/>
        <a:p>
          <a:endParaRPr lang="zh-CN" altLang="en-US" sz="2400" b="1"/>
        </a:p>
      </dgm:t>
    </dgm:pt>
    <dgm:pt modelId="{A7C68868-4C29-4C63-BF92-62EFF60A9CCB}">
      <dgm:prSet custT="1"/>
      <dgm:spPr/>
      <dgm:t>
        <a:bodyPr/>
        <a:lstStyle/>
        <a:p>
          <a:pPr rtl="0"/>
          <a:r>
            <a:rPr lang="zh-CN" altLang="en-US" sz="2400" b="1" dirty="0"/>
            <a:t>特性：隔水顶板妨碍了含水层直接从地表得到补给，故自流水的补给区和分布区常不一致</a:t>
          </a:r>
        </a:p>
      </dgm:t>
    </dgm:pt>
    <dgm:pt modelId="{E2DE0343-3AF4-426E-AE69-4830AA16D820}" type="parTrans" cxnId="{1805A150-2AFB-4879-853E-CC3908DC2CAA}">
      <dgm:prSet/>
      <dgm:spPr/>
      <dgm:t>
        <a:bodyPr/>
        <a:lstStyle/>
        <a:p>
          <a:endParaRPr lang="zh-CN" altLang="en-US" sz="2400" b="1"/>
        </a:p>
      </dgm:t>
    </dgm:pt>
    <dgm:pt modelId="{04E0DA55-D727-4C5B-BD0B-3767D225272D}" type="sibTrans" cxnId="{1805A150-2AFB-4879-853E-CC3908DC2CAA}">
      <dgm:prSet/>
      <dgm:spPr/>
      <dgm:t>
        <a:bodyPr/>
        <a:lstStyle/>
        <a:p>
          <a:endParaRPr lang="zh-CN" altLang="en-US" sz="2400" b="1"/>
        </a:p>
      </dgm:t>
    </dgm:pt>
    <dgm:pt modelId="{8285ACDC-8480-4FB0-99B0-0F37F809FF42}" type="pres">
      <dgm:prSet presAssocID="{3230B316-EF20-499C-9273-7B5ED4926C41}" presName="linear" presStyleCnt="0">
        <dgm:presLayoutVars>
          <dgm:animLvl val="lvl"/>
          <dgm:resizeHandles val="exact"/>
        </dgm:presLayoutVars>
      </dgm:prSet>
      <dgm:spPr/>
    </dgm:pt>
    <dgm:pt modelId="{69ADEC4A-B38E-45E6-A209-6B2220872E08}" type="pres">
      <dgm:prSet presAssocID="{12B3148F-E60F-4F86-A62B-1412FC56CFD7}" presName="parentText" presStyleLbl="node1" presStyleIdx="0" presStyleCnt="3" custScaleY="66997" custLinFactY="-45992" custLinFactNeighborX="413" custLinFactNeighborY="-100000">
        <dgm:presLayoutVars>
          <dgm:chMax val="0"/>
          <dgm:bulletEnabled val="1"/>
        </dgm:presLayoutVars>
      </dgm:prSet>
      <dgm:spPr/>
    </dgm:pt>
    <dgm:pt modelId="{5E07D212-FD22-4C70-BCB9-75654BC499ED}" type="pres">
      <dgm:prSet presAssocID="{4A7D57E9-E5BC-43E0-9665-265BE82378CF}" presName="spacer" presStyleCnt="0"/>
      <dgm:spPr/>
    </dgm:pt>
    <dgm:pt modelId="{9F766CF4-205B-4135-ADD9-8B3FE2545A9B}" type="pres">
      <dgm:prSet presAssocID="{A0F99381-9201-4EFD-8426-EAD97DC638E5}" presName="parentText" presStyleLbl="node1" presStyleIdx="1" presStyleCnt="3" custLinFactNeighborY="8217">
        <dgm:presLayoutVars>
          <dgm:chMax val="0"/>
          <dgm:bulletEnabled val="1"/>
        </dgm:presLayoutVars>
      </dgm:prSet>
      <dgm:spPr/>
    </dgm:pt>
    <dgm:pt modelId="{86D62056-3564-466A-B25E-3083CA4D4060}" type="pres">
      <dgm:prSet presAssocID="{539FCA52-1FBD-416F-AE3D-49AAC04A34E3}" presName="spacer" presStyleCnt="0"/>
      <dgm:spPr/>
    </dgm:pt>
    <dgm:pt modelId="{C211DAF4-6F3C-4001-9189-C27804B1A950}" type="pres">
      <dgm:prSet presAssocID="{A7C68868-4C29-4C63-BF92-62EFF60A9CCB}" presName="parentText" presStyleLbl="node1" presStyleIdx="2" presStyleCnt="3">
        <dgm:presLayoutVars>
          <dgm:chMax val="0"/>
          <dgm:bulletEnabled val="1"/>
        </dgm:presLayoutVars>
      </dgm:prSet>
      <dgm:spPr/>
    </dgm:pt>
  </dgm:ptLst>
  <dgm:cxnLst>
    <dgm:cxn modelId="{3ECDD81C-07E6-43D0-B1A3-46FA4C4F6DDB}" srcId="{3230B316-EF20-499C-9273-7B5ED4926C41}" destId="{12B3148F-E60F-4F86-A62B-1412FC56CFD7}" srcOrd="0" destOrd="0" parTransId="{78D55590-5905-4136-A4DA-A32111D5E5DE}" sibTransId="{4A7D57E9-E5BC-43E0-9665-265BE82378CF}"/>
    <dgm:cxn modelId="{1805A150-2AFB-4879-853E-CC3908DC2CAA}" srcId="{3230B316-EF20-499C-9273-7B5ED4926C41}" destId="{A7C68868-4C29-4C63-BF92-62EFF60A9CCB}" srcOrd="2" destOrd="0" parTransId="{E2DE0343-3AF4-426E-AE69-4830AA16D820}" sibTransId="{04E0DA55-D727-4C5B-BD0B-3767D225272D}"/>
    <dgm:cxn modelId="{374C6AA6-506E-4EF8-A77D-96C0A61355BE}" srcId="{3230B316-EF20-499C-9273-7B5ED4926C41}" destId="{A0F99381-9201-4EFD-8426-EAD97DC638E5}" srcOrd="1" destOrd="0" parTransId="{0AAFF1F3-42C8-4577-8F5C-95FD64C91E53}" sibTransId="{539FCA52-1FBD-416F-AE3D-49AAC04A34E3}"/>
    <dgm:cxn modelId="{86CF56DE-8BA6-47F1-9B8D-B6FE82D9B7F9}" type="presOf" srcId="{3230B316-EF20-499C-9273-7B5ED4926C41}" destId="{8285ACDC-8480-4FB0-99B0-0F37F809FF42}" srcOrd="0" destOrd="0" presId="urn:microsoft.com/office/officeart/2005/8/layout/vList2"/>
    <dgm:cxn modelId="{03E4A0DE-D46B-4FA8-B74B-3FD401FA125D}" type="presOf" srcId="{12B3148F-E60F-4F86-A62B-1412FC56CFD7}" destId="{69ADEC4A-B38E-45E6-A209-6B2220872E08}" srcOrd="0" destOrd="0" presId="urn:microsoft.com/office/officeart/2005/8/layout/vList2"/>
    <dgm:cxn modelId="{C98CDCEE-FC00-4B03-8445-7FFEAE545307}" type="presOf" srcId="{A7C68868-4C29-4C63-BF92-62EFF60A9CCB}" destId="{C211DAF4-6F3C-4001-9189-C27804B1A950}" srcOrd="0" destOrd="0" presId="urn:microsoft.com/office/officeart/2005/8/layout/vList2"/>
    <dgm:cxn modelId="{F79E70F3-AC0F-4DE1-86D3-120822656B32}" type="presOf" srcId="{A0F99381-9201-4EFD-8426-EAD97DC638E5}" destId="{9F766CF4-205B-4135-ADD9-8B3FE2545A9B}" srcOrd="0" destOrd="0" presId="urn:microsoft.com/office/officeart/2005/8/layout/vList2"/>
    <dgm:cxn modelId="{B14016FE-F71D-40C5-B4CD-D702DAA5F617}" type="presParOf" srcId="{8285ACDC-8480-4FB0-99B0-0F37F809FF42}" destId="{69ADEC4A-B38E-45E6-A209-6B2220872E08}" srcOrd="0" destOrd="0" presId="urn:microsoft.com/office/officeart/2005/8/layout/vList2"/>
    <dgm:cxn modelId="{8EA43F8F-4498-41E8-8A33-E0576A1F2DA6}" type="presParOf" srcId="{8285ACDC-8480-4FB0-99B0-0F37F809FF42}" destId="{5E07D212-FD22-4C70-BCB9-75654BC499ED}" srcOrd="1" destOrd="0" presId="urn:microsoft.com/office/officeart/2005/8/layout/vList2"/>
    <dgm:cxn modelId="{E32DDEDD-83CB-4675-A158-485A8B25DF96}" type="presParOf" srcId="{8285ACDC-8480-4FB0-99B0-0F37F809FF42}" destId="{9F766CF4-205B-4135-ADD9-8B3FE2545A9B}" srcOrd="2" destOrd="0" presId="urn:microsoft.com/office/officeart/2005/8/layout/vList2"/>
    <dgm:cxn modelId="{FD33A67B-9798-484C-B297-C008CB61E605}" type="presParOf" srcId="{8285ACDC-8480-4FB0-99B0-0F37F809FF42}" destId="{86D62056-3564-466A-B25E-3083CA4D4060}" srcOrd="3" destOrd="0" presId="urn:microsoft.com/office/officeart/2005/8/layout/vList2"/>
    <dgm:cxn modelId="{052F6306-665E-4B3F-BD31-FEBA6E44BF94}" type="presParOf" srcId="{8285ACDC-8480-4FB0-99B0-0F37F809FF42}" destId="{C211DAF4-6F3C-4001-9189-C27804B1A950}"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4.xml><?xml version="1.0" encoding="utf-8"?>
<dgm:dataModel xmlns:dgm="http://schemas.openxmlformats.org/drawingml/2006/diagram" xmlns:a="http://schemas.openxmlformats.org/drawingml/2006/main">
  <dgm:ptLst>
    <dgm:pt modelId="{62A51C45-49FB-46C6-A4C9-76E4EBDC860D}" type="doc">
      <dgm:prSet loTypeId="urn:microsoft.com/office/officeart/2005/8/layout/vList2" loCatId="list" qsTypeId="urn:microsoft.com/office/officeart/2005/8/quickstyle/simple1" qsCatId="simple" csTypeId="urn:microsoft.com/office/officeart/2005/8/colors/accent1_1" csCatId="accent1" phldr="1"/>
      <dgm:spPr/>
      <dgm:t>
        <a:bodyPr/>
        <a:lstStyle/>
        <a:p>
          <a:endParaRPr lang="zh-CN" altLang="en-US"/>
        </a:p>
      </dgm:t>
    </dgm:pt>
    <dgm:pt modelId="{73A78072-34EA-4B04-88B9-B560318CDB71}">
      <dgm:prSet/>
      <dgm:spPr/>
      <dgm:t>
        <a:bodyPr/>
        <a:lstStyle/>
        <a:p>
          <a:pPr rtl="0"/>
          <a:r>
            <a:rPr lang="en-US" altLang="zh-CN" b="1" dirty="0"/>
            <a:t>1. </a:t>
          </a:r>
          <a:r>
            <a:rPr lang="zh-CN" b="1" dirty="0"/>
            <a:t>山岳冰川</a:t>
          </a:r>
          <a:endParaRPr lang="zh-CN" dirty="0"/>
        </a:p>
      </dgm:t>
    </dgm:pt>
    <dgm:pt modelId="{E06728CC-C927-4951-A1B6-2A1E5CBD586C}" type="parTrans" cxnId="{39C9BDDB-9131-4EBB-8416-FCE451B26968}">
      <dgm:prSet/>
      <dgm:spPr/>
      <dgm:t>
        <a:bodyPr/>
        <a:lstStyle/>
        <a:p>
          <a:endParaRPr lang="zh-CN" altLang="en-US"/>
        </a:p>
      </dgm:t>
    </dgm:pt>
    <dgm:pt modelId="{A13E6634-57A6-49AD-8C00-6001DE075399}" type="sibTrans" cxnId="{39C9BDDB-9131-4EBB-8416-FCE451B26968}">
      <dgm:prSet/>
      <dgm:spPr/>
      <dgm:t>
        <a:bodyPr/>
        <a:lstStyle/>
        <a:p>
          <a:endParaRPr lang="zh-CN" altLang="en-US"/>
        </a:p>
      </dgm:t>
    </dgm:pt>
    <dgm:pt modelId="{4A03F6F5-79C9-4661-BF76-AF6FFDBA3321}">
      <dgm:prSet/>
      <dgm:spPr/>
      <dgm:t>
        <a:bodyPr/>
        <a:lstStyle/>
        <a:p>
          <a:pPr rtl="0"/>
          <a:r>
            <a:rPr lang="en-US" altLang="zh-CN" b="1" dirty="0"/>
            <a:t>2. </a:t>
          </a:r>
          <a:r>
            <a:rPr lang="zh-CN" b="1" dirty="0"/>
            <a:t>大陆冰川</a:t>
          </a:r>
          <a:endParaRPr lang="zh-CN" dirty="0"/>
        </a:p>
      </dgm:t>
    </dgm:pt>
    <dgm:pt modelId="{B7EF09D8-4DD9-472C-801A-ACDFB877FBC5}" type="parTrans" cxnId="{9C375F6A-3916-4C16-ADFD-8B47650C10F2}">
      <dgm:prSet/>
      <dgm:spPr/>
      <dgm:t>
        <a:bodyPr/>
        <a:lstStyle/>
        <a:p>
          <a:endParaRPr lang="zh-CN" altLang="en-US"/>
        </a:p>
      </dgm:t>
    </dgm:pt>
    <dgm:pt modelId="{3708D0F5-FCF2-4271-9E4B-ADF9F3DA82BD}" type="sibTrans" cxnId="{9C375F6A-3916-4C16-ADFD-8B47650C10F2}">
      <dgm:prSet/>
      <dgm:spPr/>
      <dgm:t>
        <a:bodyPr/>
        <a:lstStyle/>
        <a:p>
          <a:endParaRPr lang="zh-CN" altLang="en-US"/>
        </a:p>
      </dgm:t>
    </dgm:pt>
    <dgm:pt modelId="{EAD83EDF-9356-411E-9A80-D06C761FB5FC}">
      <dgm:prSet/>
      <dgm:spPr/>
      <dgm:t>
        <a:bodyPr/>
        <a:lstStyle/>
        <a:p>
          <a:pPr rtl="0"/>
          <a:r>
            <a:rPr lang="en-US" altLang="zh-CN" b="1" dirty="0"/>
            <a:t>3. </a:t>
          </a:r>
          <a:r>
            <a:rPr lang="zh-CN" b="1" dirty="0"/>
            <a:t>高原冰川</a:t>
          </a:r>
          <a:endParaRPr lang="zh-CN" dirty="0"/>
        </a:p>
      </dgm:t>
    </dgm:pt>
    <dgm:pt modelId="{CDE26D80-3818-4BA7-AA64-07E31968EA10}" type="parTrans" cxnId="{32C55534-A548-4C99-B367-85E74C2CC28D}">
      <dgm:prSet/>
      <dgm:spPr/>
      <dgm:t>
        <a:bodyPr/>
        <a:lstStyle/>
        <a:p>
          <a:endParaRPr lang="zh-CN" altLang="en-US"/>
        </a:p>
      </dgm:t>
    </dgm:pt>
    <dgm:pt modelId="{5C546A4C-9246-403D-8565-A50BD943BEA2}" type="sibTrans" cxnId="{32C55534-A548-4C99-B367-85E74C2CC28D}">
      <dgm:prSet/>
      <dgm:spPr/>
      <dgm:t>
        <a:bodyPr/>
        <a:lstStyle/>
        <a:p>
          <a:endParaRPr lang="zh-CN" altLang="en-US"/>
        </a:p>
      </dgm:t>
    </dgm:pt>
    <dgm:pt modelId="{D470FE74-63F7-4C2E-9CE7-C50247C1DAA3}">
      <dgm:prSet/>
      <dgm:spPr/>
      <dgm:t>
        <a:bodyPr/>
        <a:lstStyle/>
        <a:p>
          <a:pPr rtl="0"/>
          <a:r>
            <a:rPr lang="en-US" altLang="zh-CN" b="1" dirty="0"/>
            <a:t>4. </a:t>
          </a:r>
          <a:r>
            <a:rPr lang="zh-CN" b="1" dirty="0"/>
            <a:t>山麓冰川</a:t>
          </a:r>
          <a:endParaRPr lang="zh-CN" dirty="0"/>
        </a:p>
      </dgm:t>
    </dgm:pt>
    <dgm:pt modelId="{323EC375-F54A-442B-8DA1-4062FB533C98}" type="parTrans" cxnId="{D34B94D7-8412-4B7B-8B67-BFD54154578D}">
      <dgm:prSet/>
      <dgm:spPr/>
      <dgm:t>
        <a:bodyPr/>
        <a:lstStyle/>
        <a:p>
          <a:endParaRPr lang="zh-CN" altLang="en-US"/>
        </a:p>
      </dgm:t>
    </dgm:pt>
    <dgm:pt modelId="{F849E4A9-0E10-464C-881C-D250CF6C5FEE}" type="sibTrans" cxnId="{D34B94D7-8412-4B7B-8B67-BFD54154578D}">
      <dgm:prSet/>
      <dgm:spPr/>
      <dgm:t>
        <a:bodyPr/>
        <a:lstStyle/>
        <a:p>
          <a:endParaRPr lang="zh-CN" altLang="en-US"/>
        </a:p>
      </dgm:t>
    </dgm:pt>
    <dgm:pt modelId="{467CCB38-2081-4CB2-AB73-4BA1D3F751CB}" type="pres">
      <dgm:prSet presAssocID="{62A51C45-49FB-46C6-A4C9-76E4EBDC860D}" presName="linear" presStyleCnt="0">
        <dgm:presLayoutVars>
          <dgm:animLvl val="lvl"/>
          <dgm:resizeHandles val="exact"/>
        </dgm:presLayoutVars>
      </dgm:prSet>
      <dgm:spPr/>
    </dgm:pt>
    <dgm:pt modelId="{E6627B2F-0E66-4B41-9F79-1CBEBE86A30D}" type="pres">
      <dgm:prSet presAssocID="{73A78072-34EA-4B04-88B9-B560318CDB71}" presName="parentText" presStyleLbl="node1" presStyleIdx="0" presStyleCnt="4">
        <dgm:presLayoutVars>
          <dgm:chMax val="0"/>
          <dgm:bulletEnabled val="1"/>
        </dgm:presLayoutVars>
      </dgm:prSet>
      <dgm:spPr/>
    </dgm:pt>
    <dgm:pt modelId="{68955076-6757-4F77-9AF9-77A25D767C89}" type="pres">
      <dgm:prSet presAssocID="{A13E6634-57A6-49AD-8C00-6001DE075399}" presName="spacer" presStyleCnt="0"/>
      <dgm:spPr/>
    </dgm:pt>
    <dgm:pt modelId="{41DE5BFE-5EEB-4533-8B24-CB7657FEA48B}" type="pres">
      <dgm:prSet presAssocID="{4A03F6F5-79C9-4661-BF76-AF6FFDBA3321}" presName="parentText" presStyleLbl="node1" presStyleIdx="1" presStyleCnt="4">
        <dgm:presLayoutVars>
          <dgm:chMax val="0"/>
          <dgm:bulletEnabled val="1"/>
        </dgm:presLayoutVars>
      </dgm:prSet>
      <dgm:spPr/>
    </dgm:pt>
    <dgm:pt modelId="{D0579944-5851-42DD-9432-710DDF584D52}" type="pres">
      <dgm:prSet presAssocID="{3708D0F5-FCF2-4271-9E4B-ADF9F3DA82BD}" presName="spacer" presStyleCnt="0"/>
      <dgm:spPr/>
    </dgm:pt>
    <dgm:pt modelId="{00B81050-9C30-4C02-B846-C7E4A9088D38}" type="pres">
      <dgm:prSet presAssocID="{EAD83EDF-9356-411E-9A80-D06C761FB5FC}" presName="parentText" presStyleLbl="node1" presStyleIdx="2" presStyleCnt="4">
        <dgm:presLayoutVars>
          <dgm:chMax val="0"/>
          <dgm:bulletEnabled val="1"/>
        </dgm:presLayoutVars>
      </dgm:prSet>
      <dgm:spPr/>
    </dgm:pt>
    <dgm:pt modelId="{5DD72EE5-7815-4787-9F6C-8DD796E61E40}" type="pres">
      <dgm:prSet presAssocID="{5C546A4C-9246-403D-8565-A50BD943BEA2}" presName="spacer" presStyleCnt="0"/>
      <dgm:spPr/>
    </dgm:pt>
    <dgm:pt modelId="{3C8091EF-C797-4EDE-BE20-32FC5BE9EFC0}" type="pres">
      <dgm:prSet presAssocID="{D470FE74-63F7-4C2E-9CE7-C50247C1DAA3}" presName="parentText" presStyleLbl="node1" presStyleIdx="3" presStyleCnt="4">
        <dgm:presLayoutVars>
          <dgm:chMax val="0"/>
          <dgm:bulletEnabled val="1"/>
        </dgm:presLayoutVars>
      </dgm:prSet>
      <dgm:spPr/>
    </dgm:pt>
  </dgm:ptLst>
  <dgm:cxnLst>
    <dgm:cxn modelId="{C071FF11-BD57-4B08-BE42-FE9BB1E1CB98}" type="presOf" srcId="{EAD83EDF-9356-411E-9A80-D06C761FB5FC}" destId="{00B81050-9C30-4C02-B846-C7E4A9088D38}" srcOrd="0" destOrd="0" presId="urn:microsoft.com/office/officeart/2005/8/layout/vList2"/>
    <dgm:cxn modelId="{E1C82819-9390-4776-A2BB-5D890A8339BC}" type="presOf" srcId="{62A51C45-49FB-46C6-A4C9-76E4EBDC860D}" destId="{467CCB38-2081-4CB2-AB73-4BA1D3F751CB}" srcOrd="0" destOrd="0" presId="urn:microsoft.com/office/officeart/2005/8/layout/vList2"/>
    <dgm:cxn modelId="{0EAC7819-DD98-417C-AEBB-86178F554ECC}" type="presOf" srcId="{D470FE74-63F7-4C2E-9CE7-C50247C1DAA3}" destId="{3C8091EF-C797-4EDE-BE20-32FC5BE9EFC0}" srcOrd="0" destOrd="0" presId="urn:microsoft.com/office/officeart/2005/8/layout/vList2"/>
    <dgm:cxn modelId="{32C55534-A548-4C99-B367-85E74C2CC28D}" srcId="{62A51C45-49FB-46C6-A4C9-76E4EBDC860D}" destId="{EAD83EDF-9356-411E-9A80-D06C761FB5FC}" srcOrd="2" destOrd="0" parTransId="{CDE26D80-3818-4BA7-AA64-07E31968EA10}" sibTransId="{5C546A4C-9246-403D-8565-A50BD943BEA2}"/>
    <dgm:cxn modelId="{E8585845-7965-411A-8F69-1975ADA2930F}" type="presOf" srcId="{4A03F6F5-79C9-4661-BF76-AF6FFDBA3321}" destId="{41DE5BFE-5EEB-4533-8B24-CB7657FEA48B}" srcOrd="0" destOrd="0" presId="urn:microsoft.com/office/officeart/2005/8/layout/vList2"/>
    <dgm:cxn modelId="{9C375F6A-3916-4C16-ADFD-8B47650C10F2}" srcId="{62A51C45-49FB-46C6-A4C9-76E4EBDC860D}" destId="{4A03F6F5-79C9-4661-BF76-AF6FFDBA3321}" srcOrd="1" destOrd="0" parTransId="{B7EF09D8-4DD9-472C-801A-ACDFB877FBC5}" sibTransId="{3708D0F5-FCF2-4271-9E4B-ADF9F3DA82BD}"/>
    <dgm:cxn modelId="{D34B94D7-8412-4B7B-8B67-BFD54154578D}" srcId="{62A51C45-49FB-46C6-A4C9-76E4EBDC860D}" destId="{D470FE74-63F7-4C2E-9CE7-C50247C1DAA3}" srcOrd="3" destOrd="0" parTransId="{323EC375-F54A-442B-8DA1-4062FB533C98}" sibTransId="{F849E4A9-0E10-464C-881C-D250CF6C5FEE}"/>
    <dgm:cxn modelId="{39C9BDDB-9131-4EBB-8416-FCE451B26968}" srcId="{62A51C45-49FB-46C6-A4C9-76E4EBDC860D}" destId="{73A78072-34EA-4B04-88B9-B560318CDB71}" srcOrd="0" destOrd="0" parTransId="{E06728CC-C927-4951-A1B6-2A1E5CBD586C}" sibTransId="{A13E6634-57A6-49AD-8C00-6001DE075399}"/>
    <dgm:cxn modelId="{867229EE-3997-42C2-B155-024C54DAD9B8}" type="presOf" srcId="{73A78072-34EA-4B04-88B9-B560318CDB71}" destId="{E6627B2F-0E66-4B41-9F79-1CBEBE86A30D}" srcOrd="0" destOrd="0" presId="urn:microsoft.com/office/officeart/2005/8/layout/vList2"/>
    <dgm:cxn modelId="{5234B100-A0C1-4EC3-90FF-AC5B95C778B8}" type="presParOf" srcId="{467CCB38-2081-4CB2-AB73-4BA1D3F751CB}" destId="{E6627B2F-0E66-4B41-9F79-1CBEBE86A30D}" srcOrd="0" destOrd="0" presId="urn:microsoft.com/office/officeart/2005/8/layout/vList2"/>
    <dgm:cxn modelId="{DDD9FC77-F0F2-4D6F-8858-AE3E69B64F7B}" type="presParOf" srcId="{467CCB38-2081-4CB2-AB73-4BA1D3F751CB}" destId="{68955076-6757-4F77-9AF9-77A25D767C89}" srcOrd="1" destOrd="0" presId="urn:microsoft.com/office/officeart/2005/8/layout/vList2"/>
    <dgm:cxn modelId="{6EF12DD1-3FE8-4AB9-9911-5030D5621A41}" type="presParOf" srcId="{467CCB38-2081-4CB2-AB73-4BA1D3F751CB}" destId="{41DE5BFE-5EEB-4533-8B24-CB7657FEA48B}" srcOrd="2" destOrd="0" presId="urn:microsoft.com/office/officeart/2005/8/layout/vList2"/>
    <dgm:cxn modelId="{E3DE9E07-81E6-41B5-B6C4-FF1573CF3775}" type="presParOf" srcId="{467CCB38-2081-4CB2-AB73-4BA1D3F751CB}" destId="{D0579944-5851-42DD-9432-710DDF584D52}" srcOrd="3" destOrd="0" presId="urn:microsoft.com/office/officeart/2005/8/layout/vList2"/>
    <dgm:cxn modelId="{A1384E79-48E7-4407-A8D1-8C8668F255D9}" type="presParOf" srcId="{467CCB38-2081-4CB2-AB73-4BA1D3F751CB}" destId="{00B81050-9C30-4C02-B846-C7E4A9088D38}" srcOrd="4" destOrd="0" presId="urn:microsoft.com/office/officeart/2005/8/layout/vList2"/>
    <dgm:cxn modelId="{22D42596-3039-40F4-99B5-78136CA02463}" type="presParOf" srcId="{467CCB38-2081-4CB2-AB73-4BA1D3F751CB}" destId="{5DD72EE5-7815-4787-9F6C-8DD796E61E40}" srcOrd="5" destOrd="0" presId="urn:microsoft.com/office/officeart/2005/8/layout/vList2"/>
    <dgm:cxn modelId="{87757BDA-1F56-4554-820B-4F989458D7F0}" type="presParOf" srcId="{467CCB38-2081-4CB2-AB73-4BA1D3F751CB}" destId="{3C8091EF-C797-4EDE-BE20-32FC5BE9EFC0}"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5.xml><?xml version="1.0" encoding="utf-8"?>
<dgm:dataModel xmlns:dgm="http://schemas.openxmlformats.org/drawingml/2006/diagram" xmlns:a="http://schemas.openxmlformats.org/drawingml/2006/main">
  <dgm:ptLst>
    <dgm:pt modelId="{509D33B6-9B6B-4853-95F5-0274BFF71F02}" type="doc">
      <dgm:prSet loTypeId="urn:microsoft.com/office/officeart/2005/8/layout/vList2" loCatId="list" qsTypeId="urn:microsoft.com/office/officeart/2005/8/quickstyle/simple1" qsCatId="simple" csTypeId="urn:microsoft.com/office/officeart/2005/8/colors/accent0_3" csCatId="mainScheme" phldr="1"/>
      <dgm:spPr/>
      <dgm:t>
        <a:bodyPr/>
        <a:lstStyle/>
        <a:p>
          <a:endParaRPr lang="zh-CN" altLang="en-US"/>
        </a:p>
      </dgm:t>
    </dgm:pt>
    <dgm:pt modelId="{170BDAB1-8231-4372-971C-27B929C843F1}">
      <dgm:prSet/>
      <dgm:spPr/>
      <dgm:t>
        <a:bodyPr/>
        <a:lstStyle/>
        <a:p>
          <a:pPr rtl="0"/>
          <a:r>
            <a:rPr lang="zh-CN" b="1" dirty="0"/>
            <a:t>分布：</a:t>
          </a:r>
          <a:endParaRPr lang="en-US" altLang="zh-CN" b="1" dirty="0"/>
        </a:p>
      </dgm:t>
    </dgm:pt>
    <dgm:pt modelId="{9E0E4150-282C-447D-B287-0E9364C97931}" type="parTrans" cxnId="{8125FFB3-D571-4E8E-9406-5AFE0C578F46}">
      <dgm:prSet/>
      <dgm:spPr/>
      <dgm:t>
        <a:bodyPr/>
        <a:lstStyle/>
        <a:p>
          <a:endParaRPr lang="zh-CN" altLang="en-US"/>
        </a:p>
      </dgm:t>
    </dgm:pt>
    <dgm:pt modelId="{5B9191A2-ABD4-4589-A283-2E45C307C571}" type="sibTrans" cxnId="{8125FFB3-D571-4E8E-9406-5AFE0C578F46}">
      <dgm:prSet/>
      <dgm:spPr/>
      <dgm:t>
        <a:bodyPr/>
        <a:lstStyle/>
        <a:p>
          <a:endParaRPr lang="zh-CN" altLang="en-US"/>
        </a:p>
      </dgm:t>
    </dgm:pt>
    <dgm:pt modelId="{DDA0A85E-24FB-4213-945D-4821A947C477}">
      <dgm:prSet/>
      <dgm:spPr/>
      <dgm:t>
        <a:bodyPr/>
        <a:lstStyle/>
        <a:p>
          <a:pPr rtl="0"/>
          <a:r>
            <a:rPr lang="zh-CN" b="1" dirty="0"/>
            <a:t>山岳冰川按形态可分为：</a:t>
          </a:r>
          <a:endParaRPr lang="zh-CN" dirty="0"/>
        </a:p>
      </dgm:t>
    </dgm:pt>
    <dgm:pt modelId="{97B49609-A233-40D2-98EF-301180694035}" type="parTrans" cxnId="{A5075B47-5328-4DA5-86C9-71EB4C078668}">
      <dgm:prSet/>
      <dgm:spPr/>
      <dgm:t>
        <a:bodyPr/>
        <a:lstStyle/>
        <a:p>
          <a:endParaRPr lang="zh-CN" altLang="en-US"/>
        </a:p>
      </dgm:t>
    </dgm:pt>
    <dgm:pt modelId="{EF36C37C-44C8-4EF6-A1E9-DF3186E4DE2F}" type="sibTrans" cxnId="{A5075B47-5328-4DA5-86C9-71EB4C078668}">
      <dgm:prSet/>
      <dgm:spPr/>
      <dgm:t>
        <a:bodyPr/>
        <a:lstStyle/>
        <a:p>
          <a:endParaRPr lang="zh-CN" altLang="en-US"/>
        </a:p>
      </dgm:t>
    </dgm:pt>
    <dgm:pt modelId="{C67F2343-A48A-47FF-9024-78C0951C104D}">
      <dgm:prSet/>
      <dgm:spPr/>
      <dgm:t>
        <a:bodyPr/>
        <a:lstStyle/>
        <a:p>
          <a:pPr rtl="0"/>
          <a:r>
            <a:rPr lang="zh-CN" b="1" dirty="0"/>
            <a:t>悬冰川</a:t>
          </a:r>
          <a:endParaRPr lang="zh-CN" dirty="0"/>
        </a:p>
      </dgm:t>
    </dgm:pt>
    <dgm:pt modelId="{6926945F-42A5-41D0-8842-9F1C2836EAF4}" type="parTrans" cxnId="{224AB128-443D-4FC6-9047-5FFC3EBCE8B0}">
      <dgm:prSet/>
      <dgm:spPr/>
      <dgm:t>
        <a:bodyPr/>
        <a:lstStyle/>
        <a:p>
          <a:endParaRPr lang="zh-CN" altLang="en-US"/>
        </a:p>
      </dgm:t>
    </dgm:pt>
    <dgm:pt modelId="{D7C76DC7-B5B9-4F4C-8F55-B15F3274193F}" type="sibTrans" cxnId="{224AB128-443D-4FC6-9047-5FFC3EBCE8B0}">
      <dgm:prSet/>
      <dgm:spPr/>
      <dgm:t>
        <a:bodyPr/>
        <a:lstStyle/>
        <a:p>
          <a:endParaRPr lang="zh-CN" altLang="en-US"/>
        </a:p>
      </dgm:t>
    </dgm:pt>
    <dgm:pt modelId="{00CD4BDB-DED5-4F9B-BA95-4DA7CBF839B6}">
      <dgm:prSet/>
      <dgm:spPr/>
      <dgm:t>
        <a:bodyPr/>
        <a:lstStyle/>
        <a:p>
          <a:pPr rtl="0"/>
          <a:r>
            <a:rPr lang="zh-CN" b="1" dirty="0"/>
            <a:t>冰斗冰川</a:t>
          </a:r>
          <a:endParaRPr lang="zh-CN" dirty="0"/>
        </a:p>
      </dgm:t>
    </dgm:pt>
    <dgm:pt modelId="{CEF611D9-EC88-4162-B2C8-BA7CCE0FCC59}" type="parTrans" cxnId="{883CED95-2ED5-474A-A125-0C551074C07D}">
      <dgm:prSet/>
      <dgm:spPr/>
      <dgm:t>
        <a:bodyPr/>
        <a:lstStyle/>
        <a:p>
          <a:endParaRPr lang="zh-CN" altLang="en-US"/>
        </a:p>
      </dgm:t>
    </dgm:pt>
    <dgm:pt modelId="{AAA669E2-0D96-46AC-856A-FEFF9020F2DD}" type="sibTrans" cxnId="{883CED95-2ED5-474A-A125-0C551074C07D}">
      <dgm:prSet/>
      <dgm:spPr/>
      <dgm:t>
        <a:bodyPr/>
        <a:lstStyle/>
        <a:p>
          <a:endParaRPr lang="zh-CN" altLang="en-US"/>
        </a:p>
      </dgm:t>
    </dgm:pt>
    <dgm:pt modelId="{D832CD2E-D956-4360-83F4-5DE1A1F00992}">
      <dgm:prSet/>
      <dgm:spPr/>
      <dgm:t>
        <a:bodyPr/>
        <a:lstStyle/>
        <a:p>
          <a:pPr rtl="0"/>
          <a:r>
            <a:rPr lang="zh-CN" b="1" dirty="0"/>
            <a:t>山谷冰川</a:t>
          </a:r>
          <a:endParaRPr lang="zh-CN" dirty="0"/>
        </a:p>
      </dgm:t>
    </dgm:pt>
    <dgm:pt modelId="{1C68E9A2-A796-4424-B69F-68B6E41B5E16}" type="parTrans" cxnId="{C38ED41E-D92A-424C-82EC-8206795027F9}">
      <dgm:prSet/>
      <dgm:spPr/>
      <dgm:t>
        <a:bodyPr/>
        <a:lstStyle/>
        <a:p>
          <a:endParaRPr lang="zh-CN" altLang="en-US"/>
        </a:p>
      </dgm:t>
    </dgm:pt>
    <dgm:pt modelId="{90B05EDB-0AB5-4DD2-8095-D9952DDF3FBE}" type="sibTrans" cxnId="{C38ED41E-D92A-424C-82EC-8206795027F9}">
      <dgm:prSet/>
      <dgm:spPr/>
      <dgm:t>
        <a:bodyPr/>
        <a:lstStyle/>
        <a:p>
          <a:endParaRPr lang="zh-CN" altLang="en-US"/>
        </a:p>
      </dgm:t>
    </dgm:pt>
    <dgm:pt modelId="{B1E8B2B5-8726-47EA-A33B-734C92D014D4}">
      <dgm:prSet/>
      <dgm:spPr/>
      <dgm:t>
        <a:bodyPr/>
        <a:lstStyle/>
        <a:p>
          <a:pPr rtl="0"/>
          <a:r>
            <a:rPr lang="zh-CN" b="1" dirty="0"/>
            <a:t>主要分布于中低纬山区，由于雪线较高，积累区不大，因而冰川形态受地形的严格限制。</a:t>
          </a:r>
          <a:endParaRPr lang="zh-CN" dirty="0"/>
        </a:p>
      </dgm:t>
    </dgm:pt>
    <dgm:pt modelId="{27183B30-55AC-44D9-8876-13664A902E7C}" type="parTrans" cxnId="{B7E2444A-8256-4425-B27D-E5C02421DDC7}">
      <dgm:prSet/>
      <dgm:spPr/>
      <dgm:t>
        <a:bodyPr/>
        <a:lstStyle/>
        <a:p>
          <a:endParaRPr lang="zh-CN" altLang="en-US"/>
        </a:p>
      </dgm:t>
    </dgm:pt>
    <dgm:pt modelId="{CC6765A5-8783-4273-AF16-A50E7BA5CAA4}" type="sibTrans" cxnId="{B7E2444A-8256-4425-B27D-E5C02421DDC7}">
      <dgm:prSet/>
      <dgm:spPr/>
      <dgm:t>
        <a:bodyPr/>
        <a:lstStyle/>
        <a:p>
          <a:endParaRPr lang="zh-CN" altLang="en-US"/>
        </a:p>
      </dgm:t>
    </dgm:pt>
    <dgm:pt modelId="{5300D810-B463-4397-BB4A-A444C6ECE094}" type="pres">
      <dgm:prSet presAssocID="{509D33B6-9B6B-4853-95F5-0274BFF71F02}" presName="linear" presStyleCnt="0">
        <dgm:presLayoutVars>
          <dgm:animLvl val="lvl"/>
          <dgm:resizeHandles val="exact"/>
        </dgm:presLayoutVars>
      </dgm:prSet>
      <dgm:spPr/>
    </dgm:pt>
    <dgm:pt modelId="{487ADF3C-FC85-4CDC-B7B8-B8AA1EAC0680}" type="pres">
      <dgm:prSet presAssocID="{170BDAB1-8231-4372-971C-27B929C843F1}" presName="parentText" presStyleLbl="node1" presStyleIdx="0" presStyleCnt="2">
        <dgm:presLayoutVars>
          <dgm:chMax val="0"/>
          <dgm:bulletEnabled val="1"/>
        </dgm:presLayoutVars>
      </dgm:prSet>
      <dgm:spPr/>
    </dgm:pt>
    <dgm:pt modelId="{F1015F8F-DC89-4216-A303-D7A6B9BF7A24}" type="pres">
      <dgm:prSet presAssocID="{170BDAB1-8231-4372-971C-27B929C843F1}" presName="childText" presStyleLbl="revTx" presStyleIdx="0" presStyleCnt="2">
        <dgm:presLayoutVars>
          <dgm:bulletEnabled val="1"/>
        </dgm:presLayoutVars>
      </dgm:prSet>
      <dgm:spPr/>
    </dgm:pt>
    <dgm:pt modelId="{319C14C3-CB16-42F0-9413-5DEBDA6FE581}" type="pres">
      <dgm:prSet presAssocID="{DDA0A85E-24FB-4213-945D-4821A947C477}" presName="parentText" presStyleLbl="node1" presStyleIdx="1" presStyleCnt="2">
        <dgm:presLayoutVars>
          <dgm:chMax val="0"/>
          <dgm:bulletEnabled val="1"/>
        </dgm:presLayoutVars>
      </dgm:prSet>
      <dgm:spPr/>
    </dgm:pt>
    <dgm:pt modelId="{32DDE3FC-2666-456B-973A-5EA7E0A8EEA2}" type="pres">
      <dgm:prSet presAssocID="{DDA0A85E-24FB-4213-945D-4821A947C477}" presName="childText" presStyleLbl="revTx" presStyleIdx="1" presStyleCnt="2">
        <dgm:presLayoutVars>
          <dgm:bulletEnabled val="1"/>
        </dgm:presLayoutVars>
      </dgm:prSet>
      <dgm:spPr/>
    </dgm:pt>
  </dgm:ptLst>
  <dgm:cxnLst>
    <dgm:cxn modelId="{AD1CC90F-8791-4911-8C92-F976132FEE8D}" type="presOf" srcId="{00CD4BDB-DED5-4F9B-BA95-4DA7CBF839B6}" destId="{32DDE3FC-2666-456B-973A-5EA7E0A8EEA2}" srcOrd="0" destOrd="1" presId="urn:microsoft.com/office/officeart/2005/8/layout/vList2"/>
    <dgm:cxn modelId="{C38ED41E-D92A-424C-82EC-8206795027F9}" srcId="{DDA0A85E-24FB-4213-945D-4821A947C477}" destId="{D832CD2E-D956-4360-83F4-5DE1A1F00992}" srcOrd="2" destOrd="0" parTransId="{1C68E9A2-A796-4424-B69F-68B6E41B5E16}" sibTransId="{90B05EDB-0AB5-4DD2-8095-D9952DDF3FBE}"/>
    <dgm:cxn modelId="{224AB128-443D-4FC6-9047-5FFC3EBCE8B0}" srcId="{DDA0A85E-24FB-4213-945D-4821A947C477}" destId="{C67F2343-A48A-47FF-9024-78C0951C104D}" srcOrd="0" destOrd="0" parTransId="{6926945F-42A5-41D0-8842-9F1C2836EAF4}" sibTransId="{D7C76DC7-B5B9-4F4C-8F55-B15F3274193F}"/>
    <dgm:cxn modelId="{F5A7B43B-29D4-4F04-A465-2895DFB98D9B}" type="presOf" srcId="{B1E8B2B5-8726-47EA-A33B-734C92D014D4}" destId="{F1015F8F-DC89-4216-A303-D7A6B9BF7A24}" srcOrd="0" destOrd="0" presId="urn:microsoft.com/office/officeart/2005/8/layout/vList2"/>
    <dgm:cxn modelId="{AA96AF45-70EF-440E-82DD-0E11DCB0CC79}" type="presOf" srcId="{DDA0A85E-24FB-4213-945D-4821A947C477}" destId="{319C14C3-CB16-42F0-9413-5DEBDA6FE581}" srcOrd="0" destOrd="0" presId="urn:microsoft.com/office/officeart/2005/8/layout/vList2"/>
    <dgm:cxn modelId="{A5075B47-5328-4DA5-86C9-71EB4C078668}" srcId="{509D33B6-9B6B-4853-95F5-0274BFF71F02}" destId="{DDA0A85E-24FB-4213-945D-4821A947C477}" srcOrd="1" destOrd="0" parTransId="{97B49609-A233-40D2-98EF-301180694035}" sibTransId="{EF36C37C-44C8-4EF6-A1E9-DF3186E4DE2F}"/>
    <dgm:cxn modelId="{B7E2444A-8256-4425-B27D-E5C02421DDC7}" srcId="{170BDAB1-8231-4372-971C-27B929C843F1}" destId="{B1E8B2B5-8726-47EA-A33B-734C92D014D4}" srcOrd="0" destOrd="0" parTransId="{27183B30-55AC-44D9-8876-13664A902E7C}" sibTransId="{CC6765A5-8783-4273-AF16-A50E7BA5CAA4}"/>
    <dgm:cxn modelId="{6608DF70-4436-4794-8E04-F34F4A4ABDB7}" type="presOf" srcId="{C67F2343-A48A-47FF-9024-78C0951C104D}" destId="{32DDE3FC-2666-456B-973A-5EA7E0A8EEA2}" srcOrd="0" destOrd="0" presId="urn:microsoft.com/office/officeart/2005/8/layout/vList2"/>
    <dgm:cxn modelId="{883CED95-2ED5-474A-A125-0C551074C07D}" srcId="{DDA0A85E-24FB-4213-945D-4821A947C477}" destId="{00CD4BDB-DED5-4F9B-BA95-4DA7CBF839B6}" srcOrd="1" destOrd="0" parTransId="{CEF611D9-EC88-4162-B2C8-BA7CCE0FCC59}" sibTransId="{AAA669E2-0D96-46AC-856A-FEFF9020F2DD}"/>
    <dgm:cxn modelId="{8125FFB3-D571-4E8E-9406-5AFE0C578F46}" srcId="{509D33B6-9B6B-4853-95F5-0274BFF71F02}" destId="{170BDAB1-8231-4372-971C-27B929C843F1}" srcOrd="0" destOrd="0" parTransId="{9E0E4150-282C-447D-B287-0E9364C97931}" sibTransId="{5B9191A2-ABD4-4589-A283-2E45C307C571}"/>
    <dgm:cxn modelId="{1AB1ACBA-F58D-4BB4-BD4A-212B5766BCFC}" type="presOf" srcId="{D832CD2E-D956-4360-83F4-5DE1A1F00992}" destId="{32DDE3FC-2666-456B-973A-5EA7E0A8EEA2}" srcOrd="0" destOrd="2" presId="urn:microsoft.com/office/officeart/2005/8/layout/vList2"/>
    <dgm:cxn modelId="{201E63D9-67D4-4FB4-8AC1-344FF4D44E74}" type="presOf" srcId="{509D33B6-9B6B-4853-95F5-0274BFF71F02}" destId="{5300D810-B463-4397-BB4A-A444C6ECE094}" srcOrd="0" destOrd="0" presId="urn:microsoft.com/office/officeart/2005/8/layout/vList2"/>
    <dgm:cxn modelId="{CEEAA5FE-BDF3-4558-A1E1-A794B14B3955}" type="presOf" srcId="{170BDAB1-8231-4372-971C-27B929C843F1}" destId="{487ADF3C-FC85-4CDC-B7B8-B8AA1EAC0680}" srcOrd="0" destOrd="0" presId="urn:microsoft.com/office/officeart/2005/8/layout/vList2"/>
    <dgm:cxn modelId="{C0DF7C38-A907-4DF1-ADAC-632F76C45BE3}" type="presParOf" srcId="{5300D810-B463-4397-BB4A-A444C6ECE094}" destId="{487ADF3C-FC85-4CDC-B7B8-B8AA1EAC0680}" srcOrd="0" destOrd="0" presId="urn:microsoft.com/office/officeart/2005/8/layout/vList2"/>
    <dgm:cxn modelId="{69D901C2-BED1-437E-9959-6D7CCA0CDCF7}" type="presParOf" srcId="{5300D810-B463-4397-BB4A-A444C6ECE094}" destId="{F1015F8F-DC89-4216-A303-D7A6B9BF7A24}" srcOrd="1" destOrd="0" presId="urn:microsoft.com/office/officeart/2005/8/layout/vList2"/>
    <dgm:cxn modelId="{3A76ADBF-4216-4D45-BA4F-0F4BA7277FEB}" type="presParOf" srcId="{5300D810-B463-4397-BB4A-A444C6ECE094}" destId="{319C14C3-CB16-42F0-9413-5DEBDA6FE581}" srcOrd="2" destOrd="0" presId="urn:microsoft.com/office/officeart/2005/8/layout/vList2"/>
    <dgm:cxn modelId="{40FB951E-7A55-48EA-99CE-EA90AA7319BD}" type="presParOf" srcId="{5300D810-B463-4397-BB4A-A444C6ECE094}" destId="{32DDE3FC-2666-456B-973A-5EA7E0A8EEA2}"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6.xml><?xml version="1.0" encoding="utf-8"?>
<dgm:dataModel xmlns:dgm="http://schemas.openxmlformats.org/drawingml/2006/diagram" xmlns:a="http://schemas.openxmlformats.org/drawingml/2006/main">
  <dgm:ptLst>
    <dgm:pt modelId="{1F9C93C9-8F83-4370-9092-B19A37FAA2C1}" type="doc">
      <dgm:prSet loTypeId="urn:microsoft.com/office/officeart/2005/8/layout/vList2" loCatId="list" qsTypeId="urn:microsoft.com/office/officeart/2005/8/quickstyle/simple1" qsCatId="simple" csTypeId="urn:microsoft.com/office/officeart/2005/8/colors/accent0_3" csCatId="mainScheme" phldr="1"/>
      <dgm:spPr/>
      <dgm:t>
        <a:bodyPr/>
        <a:lstStyle/>
        <a:p>
          <a:endParaRPr lang="zh-CN" altLang="en-US"/>
        </a:p>
      </dgm:t>
    </dgm:pt>
    <dgm:pt modelId="{CA24DF90-E444-4050-8FA9-5ED25C73F47E}">
      <dgm:prSet/>
      <dgm:spPr/>
      <dgm:t>
        <a:bodyPr/>
        <a:lstStyle/>
        <a:p>
          <a:pPr rtl="0"/>
          <a:r>
            <a:rPr lang="zh-CN" b="1" dirty="0"/>
            <a:t>分布：目前只发育在两极地区</a:t>
          </a:r>
          <a:endParaRPr lang="zh-CN" dirty="0"/>
        </a:p>
      </dgm:t>
    </dgm:pt>
    <dgm:pt modelId="{75511E87-2923-4AD9-915C-64EE848075B7}" type="parTrans" cxnId="{A7130FFF-0C57-4BEB-90E4-916F57FE845A}">
      <dgm:prSet/>
      <dgm:spPr/>
      <dgm:t>
        <a:bodyPr/>
        <a:lstStyle/>
        <a:p>
          <a:endParaRPr lang="zh-CN" altLang="en-US"/>
        </a:p>
      </dgm:t>
    </dgm:pt>
    <dgm:pt modelId="{0F1A8428-4A59-49A5-BF40-40A4160BCA03}" type="sibTrans" cxnId="{A7130FFF-0C57-4BEB-90E4-916F57FE845A}">
      <dgm:prSet/>
      <dgm:spPr/>
      <dgm:t>
        <a:bodyPr/>
        <a:lstStyle/>
        <a:p>
          <a:endParaRPr lang="zh-CN" altLang="en-US"/>
        </a:p>
      </dgm:t>
    </dgm:pt>
    <dgm:pt modelId="{A139F87D-816D-4045-913A-0E7D28F3A3BF}">
      <dgm:prSet/>
      <dgm:spPr/>
      <dgm:t>
        <a:bodyPr/>
        <a:lstStyle/>
        <a:p>
          <a:pPr rtl="0"/>
          <a:r>
            <a:rPr lang="zh-CN" b="1" dirty="0"/>
            <a:t>特点：</a:t>
          </a:r>
          <a:endParaRPr lang="zh-CN" dirty="0"/>
        </a:p>
      </dgm:t>
    </dgm:pt>
    <dgm:pt modelId="{67480F42-CC7F-401A-94E5-17A5CC293DAC}" type="parTrans" cxnId="{5C2AC652-33B3-411D-942A-8094EC533FDC}">
      <dgm:prSet/>
      <dgm:spPr/>
      <dgm:t>
        <a:bodyPr/>
        <a:lstStyle/>
        <a:p>
          <a:endParaRPr lang="zh-CN" altLang="en-US"/>
        </a:p>
      </dgm:t>
    </dgm:pt>
    <dgm:pt modelId="{CD4FBBD1-0D65-44A6-A8D6-C4A21DD0A05A}" type="sibTrans" cxnId="{5C2AC652-33B3-411D-942A-8094EC533FDC}">
      <dgm:prSet/>
      <dgm:spPr/>
      <dgm:t>
        <a:bodyPr/>
        <a:lstStyle/>
        <a:p>
          <a:endParaRPr lang="zh-CN" altLang="en-US"/>
        </a:p>
      </dgm:t>
    </dgm:pt>
    <dgm:pt modelId="{25BA009B-0FB6-441B-8A9F-DF26A7642D76}">
      <dgm:prSet/>
      <dgm:spPr/>
      <dgm:t>
        <a:bodyPr/>
        <a:lstStyle/>
        <a:p>
          <a:pPr rtl="0"/>
          <a:r>
            <a:rPr lang="zh-CN" b="1" dirty="0"/>
            <a:t>由于面积和厚度都很大，冰流不受下伏地形影响，自中央向四周流动</a:t>
          </a:r>
          <a:endParaRPr lang="zh-CN" dirty="0"/>
        </a:p>
      </dgm:t>
    </dgm:pt>
    <dgm:pt modelId="{02BD2CE9-7ADA-425F-AE8A-4371ADD9B7BD}" type="parTrans" cxnId="{4A593F2D-A7C0-4A07-A091-1A02AC2DABCD}">
      <dgm:prSet/>
      <dgm:spPr/>
      <dgm:t>
        <a:bodyPr/>
        <a:lstStyle/>
        <a:p>
          <a:endParaRPr lang="zh-CN" altLang="en-US"/>
        </a:p>
      </dgm:t>
    </dgm:pt>
    <dgm:pt modelId="{C70AC1B5-0A62-494D-A956-AFFD285E1B94}" type="sibTrans" cxnId="{4A593F2D-A7C0-4A07-A091-1A02AC2DABCD}">
      <dgm:prSet/>
      <dgm:spPr/>
      <dgm:t>
        <a:bodyPr/>
        <a:lstStyle/>
        <a:p>
          <a:endParaRPr lang="zh-CN" altLang="en-US"/>
        </a:p>
      </dgm:t>
    </dgm:pt>
    <dgm:pt modelId="{DD42E1D0-7ABF-4368-AA95-AF26D1E01CE0}">
      <dgm:prSet/>
      <dgm:spPr/>
      <dgm:t>
        <a:bodyPr/>
        <a:lstStyle/>
        <a:p>
          <a:pPr rtl="0"/>
          <a:r>
            <a:rPr lang="zh-CN" b="1" dirty="0"/>
            <a:t>冰流之下常掩埋巨大的山脉和洼地</a:t>
          </a:r>
          <a:endParaRPr lang="zh-CN" dirty="0"/>
        </a:p>
      </dgm:t>
    </dgm:pt>
    <dgm:pt modelId="{92718421-849C-40D2-AD70-6388ED2E082D}" type="parTrans" cxnId="{F7C50283-C2C2-4C95-A7B2-947D54F159E6}">
      <dgm:prSet/>
      <dgm:spPr/>
      <dgm:t>
        <a:bodyPr/>
        <a:lstStyle/>
        <a:p>
          <a:endParaRPr lang="zh-CN" altLang="en-US"/>
        </a:p>
      </dgm:t>
    </dgm:pt>
    <dgm:pt modelId="{9AA4D532-1640-41B4-A96B-CECDCEA8FBEE}" type="sibTrans" cxnId="{F7C50283-C2C2-4C95-A7B2-947D54F159E6}">
      <dgm:prSet/>
      <dgm:spPr/>
      <dgm:t>
        <a:bodyPr/>
        <a:lstStyle/>
        <a:p>
          <a:endParaRPr lang="zh-CN" altLang="en-US"/>
        </a:p>
      </dgm:t>
    </dgm:pt>
    <dgm:pt modelId="{F55A1CCB-E12E-44D9-86C9-7F808F2F3487}">
      <dgm:prSet/>
      <dgm:spPr/>
      <dgm:t>
        <a:bodyPr/>
        <a:lstStyle/>
        <a:p>
          <a:pPr rtl="0"/>
          <a:r>
            <a:rPr lang="zh-CN" b="1" dirty="0"/>
            <a:t>著名的大陆冰川：南极和格陵兰岛的冰川</a:t>
          </a:r>
          <a:endParaRPr lang="zh-CN" dirty="0"/>
        </a:p>
      </dgm:t>
    </dgm:pt>
    <dgm:pt modelId="{413FE606-1D4E-4F1B-AA0A-E5B5D7E29A67}" type="parTrans" cxnId="{D224F934-B76D-4005-8B15-AF29ED00AEBA}">
      <dgm:prSet/>
      <dgm:spPr/>
      <dgm:t>
        <a:bodyPr/>
        <a:lstStyle/>
        <a:p>
          <a:endParaRPr lang="zh-CN" altLang="en-US"/>
        </a:p>
      </dgm:t>
    </dgm:pt>
    <dgm:pt modelId="{96448FC4-A0B7-486C-AAF9-C95280D71C34}" type="sibTrans" cxnId="{D224F934-B76D-4005-8B15-AF29ED00AEBA}">
      <dgm:prSet/>
      <dgm:spPr/>
      <dgm:t>
        <a:bodyPr/>
        <a:lstStyle/>
        <a:p>
          <a:endParaRPr lang="zh-CN" altLang="en-US"/>
        </a:p>
      </dgm:t>
    </dgm:pt>
    <dgm:pt modelId="{D4E87165-467F-4C5C-B80A-367BF46C4D90}" type="pres">
      <dgm:prSet presAssocID="{1F9C93C9-8F83-4370-9092-B19A37FAA2C1}" presName="linear" presStyleCnt="0">
        <dgm:presLayoutVars>
          <dgm:animLvl val="lvl"/>
          <dgm:resizeHandles val="exact"/>
        </dgm:presLayoutVars>
      </dgm:prSet>
      <dgm:spPr/>
    </dgm:pt>
    <dgm:pt modelId="{D6C21C71-8073-41C8-8DE3-042322A6AD82}" type="pres">
      <dgm:prSet presAssocID="{CA24DF90-E444-4050-8FA9-5ED25C73F47E}" presName="parentText" presStyleLbl="node1" presStyleIdx="0" presStyleCnt="3">
        <dgm:presLayoutVars>
          <dgm:chMax val="0"/>
          <dgm:bulletEnabled val="1"/>
        </dgm:presLayoutVars>
      </dgm:prSet>
      <dgm:spPr/>
    </dgm:pt>
    <dgm:pt modelId="{46980039-81DB-4AE1-B1CA-D646532D3BC5}" type="pres">
      <dgm:prSet presAssocID="{0F1A8428-4A59-49A5-BF40-40A4160BCA03}" presName="spacer" presStyleCnt="0"/>
      <dgm:spPr/>
    </dgm:pt>
    <dgm:pt modelId="{D57EC1D4-73D8-45D5-87F7-7A7AB6749BD5}" type="pres">
      <dgm:prSet presAssocID="{A139F87D-816D-4045-913A-0E7D28F3A3BF}" presName="parentText" presStyleLbl="node1" presStyleIdx="1" presStyleCnt="3">
        <dgm:presLayoutVars>
          <dgm:chMax val="0"/>
          <dgm:bulletEnabled val="1"/>
        </dgm:presLayoutVars>
      </dgm:prSet>
      <dgm:spPr/>
    </dgm:pt>
    <dgm:pt modelId="{3532E7A4-8C06-4AC8-8C23-EEE9B7E2AA8D}" type="pres">
      <dgm:prSet presAssocID="{A139F87D-816D-4045-913A-0E7D28F3A3BF}" presName="childText" presStyleLbl="revTx" presStyleIdx="0" presStyleCnt="1">
        <dgm:presLayoutVars>
          <dgm:bulletEnabled val="1"/>
        </dgm:presLayoutVars>
      </dgm:prSet>
      <dgm:spPr/>
    </dgm:pt>
    <dgm:pt modelId="{A726C5D1-4E38-48BB-B3A7-3612300CF9BD}" type="pres">
      <dgm:prSet presAssocID="{F55A1CCB-E12E-44D9-86C9-7F808F2F3487}" presName="parentText" presStyleLbl="node1" presStyleIdx="2" presStyleCnt="3">
        <dgm:presLayoutVars>
          <dgm:chMax val="0"/>
          <dgm:bulletEnabled val="1"/>
        </dgm:presLayoutVars>
      </dgm:prSet>
      <dgm:spPr/>
    </dgm:pt>
  </dgm:ptLst>
  <dgm:cxnLst>
    <dgm:cxn modelId="{29C4DE07-064B-4789-A10D-70447FE22A8E}" type="presOf" srcId="{1F9C93C9-8F83-4370-9092-B19A37FAA2C1}" destId="{D4E87165-467F-4C5C-B80A-367BF46C4D90}" srcOrd="0" destOrd="0" presId="urn:microsoft.com/office/officeart/2005/8/layout/vList2"/>
    <dgm:cxn modelId="{4A593F2D-A7C0-4A07-A091-1A02AC2DABCD}" srcId="{A139F87D-816D-4045-913A-0E7D28F3A3BF}" destId="{25BA009B-0FB6-441B-8A9F-DF26A7642D76}" srcOrd="0" destOrd="0" parTransId="{02BD2CE9-7ADA-425F-AE8A-4371ADD9B7BD}" sibTransId="{C70AC1B5-0A62-494D-A956-AFFD285E1B94}"/>
    <dgm:cxn modelId="{D224F934-B76D-4005-8B15-AF29ED00AEBA}" srcId="{1F9C93C9-8F83-4370-9092-B19A37FAA2C1}" destId="{F55A1CCB-E12E-44D9-86C9-7F808F2F3487}" srcOrd="2" destOrd="0" parTransId="{413FE606-1D4E-4F1B-AA0A-E5B5D7E29A67}" sibTransId="{96448FC4-A0B7-486C-AAF9-C95280D71C34}"/>
    <dgm:cxn modelId="{1F7BB535-4761-4319-9DDC-36ABBA059746}" type="presOf" srcId="{CA24DF90-E444-4050-8FA9-5ED25C73F47E}" destId="{D6C21C71-8073-41C8-8DE3-042322A6AD82}" srcOrd="0" destOrd="0" presId="urn:microsoft.com/office/officeart/2005/8/layout/vList2"/>
    <dgm:cxn modelId="{CAF08766-C844-4BE4-9EA5-ACAD3D0BB441}" type="presOf" srcId="{DD42E1D0-7ABF-4368-AA95-AF26D1E01CE0}" destId="{3532E7A4-8C06-4AC8-8C23-EEE9B7E2AA8D}" srcOrd="0" destOrd="1" presId="urn:microsoft.com/office/officeart/2005/8/layout/vList2"/>
    <dgm:cxn modelId="{5C2AC652-33B3-411D-942A-8094EC533FDC}" srcId="{1F9C93C9-8F83-4370-9092-B19A37FAA2C1}" destId="{A139F87D-816D-4045-913A-0E7D28F3A3BF}" srcOrd="1" destOrd="0" parTransId="{67480F42-CC7F-401A-94E5-17A5CC293DAC}" sibTransId="{CD4FBBD1-0D65-44A6-A8D6-C4A21DD0A05A}"/>
    <dgm:cxn modelId="{3AAE5A78-AE3B-4BA4-B68F-96C01D8DFD4A}" type="presOf" srcId="{A139F87D-816D-4045-913A-0E7D28F3A3BF}" destId="{D57EC1D4-73D8-45D5-87F7-7A7AB6749BD5}" srcOrd="0" destOrd="0" presId="urn:microsoft.com/office/officeart/2005/8/layout/vList2"/>
    <dgm:cxn modelId="{F7C50283-C2C2-4C95-A7B2-947D54F159E6}" srcId="{A139F87D-816D-4045-913A-0E7D28F3A3BF}" destId="{DD42E1D0-7ABF-4368-AA95-AF26D1E01CE0}" srcOrd="1" destOrd="0" parTransId="{92718421-849C-40D2-AD70-6388ED2E082D}" sibTransId="{9AA4D532-1640-41B4-A96B-CECDCEA8FBEE}"/>
    <dgm:cxn modelId="{F85C11BC-3EFF-4DAF-A58C-09E0439A104F}" type="presOf" srcId="{25BA009B-0FB6-441B-8A9F-DF26A7642D76}" destId="{3532E7A4-8C06-4AC8-8C23-EEE9B7E2AA8D}" srcOrd="0" destOrd="0" presId="urn:microsoft.com/office/officeart/2005/8/layout/vList2"/>
    <dgm:cxn modelId="{6FC4CBD6-9CBD-49F0-9A56-87BDEC8BAD84}" type="presOf" srcId="{F55A1CCB-E12E-44D9-86C9-7F808F2F3487}" destId="{A726C5D1-4E38-48BB-B3A7-3612300CF9BD}" srcOrd="0" destOrd="0" presId="urn:microsoft.com/office/officeart/2005/8/layout/vList2"/>
    <dgm:cxn modelId="{A7130FFF-0C57-4BEB-90E4-916F57FE845A}" srcId="{1F9C93C9-8F83-4370-9092-B19A37FAA2C1}" destId="{CA24DF90-E444-4050-8FA9-5ED25C73F47E}" srcOrd="0" destOrd="0" parTransId="{75511E87-2923-4AD9-915C-64EE848075B7}" sibTransId="{0F1A8428-4A59-49A5-BF40-40A4160BCA03}"/>
    <dgm:cxn modelId="{1F090EA6-911E-46E8-B3E2-093AD703DA8B}" type="presParOf" srcId="{D4E87165-467F-4C5C-B80A-367BF46C4D90}" destId="{D6C21C71-8073-41C8-8DE3-042322A6AD82}" srcOrd="0" destOrd="0" presId="urn:microsoft.com/office/officeart/2005/8/layout/vList2"/>
    <dgm:cxn modelId="{EEBDE95E-3B49-4736-9F79-FE1334698C60}" type="presParOf" srcId="{D4E87165-467F-4C5C-B80A-367BF46C4D90}" destId="{46980039-81DB-4AE1-B1CA-D646532D3BC5}" srcOrd="1" destOrd="0" presId="urn:microsoft.com/office/officeart/2005/8/layout/vList2"/>
    <dgm:cxn modelId="{462D896D-80DF-4C87-B52B-B79206F667E7}" type="presParOf" srcId="{D4E87165-467F-4C5C-B80A-367BF46C4D90}" destId="{D57EC1D4-73D8-45D5-87F7-7A7AB6749BD5}" srcOrd="2" destOrd="0" presId="urn:microsoft.com/office/officeart/2005/8/layout/vList2"/>
    <dgm:cxn modelId="{B4D99B5B-30BA-4E9C-AC1C-9F9998B49273}" type="presParOf" srcId="{D4E87165-467F-4C5C-B80A-367BF46C4D90}" destId="{3532E7A4-8C06-4AC8-8C23-EEE9B7E2AA8D}" srcOrd="3" destOrd="0" presId="urn:microsoft.com/office/officeart/2005/8/layout/vList2"/>
    <dgm:cxn modelId="{4F3A9B81-1403-4DEB-A10D-67FA4EB60C20}" type="presParOf" srcId="{D4E87165-467F-4C5C-B80A-367BF46C4D90}" destId="{A726C5D1-4E38-48BB-B3A7-3612300CF9BD}"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7.xml><?xml version="1.0" encoding="utf-8"?>
<dgm:dataModel xmlns:dgm="http://schemas.openxmlformats.org/drawingml/2006/diagram" xmlns:a="http://schemas.openxmlformats.org/drawingml/2006/main">
  <dgm:ptLst>
    <dgm:pt modelId="{FF23212B-42C6-47D0-A718-9819AA1AB467}" type="doc">
      <dgm:prSet loTypeId="urn:microsoft.com/office/officeart/2005/8/layout/vList2" loCatId="list" qsTypeId="urn:microsoft.com/office/officeart/2005/8/quickstyle/simple1" qsCatId="simple" csTypeId="urn:microsoft.com/office/officeart/2005/8/colors/accent0_3" csCatId="mainScheme" phldr="1"/>
      <dgm:spPr/>
      <dgm:t>
        <a:bodyPr/>
        <a:lstStyle/>
        <a:p>
          <a:endParaRPr lang="zh-CN" altLang="en-US"/>
        </a:p>
      </dgm:t>
    </dgm:pt>
    <dgm:pt modelId="{954F9F65-74F8-497F-8AA3-C615439AE5FB}">
      <dgm:prSet/>
      <dgm:spPr/>
      <dgm:t>
        <a:bodyPr/>
        <a:lstStyle/>
        <a:p>
          <a:pPr rtl="0"/>
          <a:r>
            <a:rPr lang="zh-CN" b="1" dirty="0"/>
            <a:t>是大陆冰川和山岳冰川的过渡类型</a:t>
          </a:r>
          <a:endParaRPr lang="zh-CN" dirty="0"/>
        </a:p>
      </dgm:t>
    </dgm:pt>
    <dgm:pt modelId="{A2422DA9-FA93-4D2C-8AF0-B9EB7DA90886}" type="parTrans" cxnId="{8771CD8F-9E87-46E9-B131-F0D7B39CD016}">
      <dgm:prSet/>
      <dgm:spPr/>
      <dgm:t>
        <a:bodyPr/>
        <a:lstStyle/>
        <a:p>
          <a:endParaRPr lang="zh-CN" altLang="en-US"/>
        </a:p>
      </dgm:t>
    </dgm:pt>
    <dgm:pt modelId="{3EE8DCCF-42CF-4C52-8CEE-B0793399AC71}" type="sibTrans" cxnId="{8771CD8F-9E87-46E9-B131-F0D7B39CD016}">
      <dgm:prSet/>
      <dgm:spPr/>
      <dgm:t>
        <a:bodyPr/>
        <a:lstStyle/>
        <a:p>
          <a:endParaRPr lang="zh-CN" altLang="en-US"/>
        </a:p>
      </dgm:t>
    </dgm:pt>
    <dgm:pt modelId="{F8EAB26D-8D66-4FC2-94EC-FD91CD2200C2}">
      <dgm:prSet/>
      <dgm:spPr/>
      <dgm:t>
        <a:bodyPr/>
        <a:lstStyle/>
        <a:p>
          <a:pPr rtl="0"/>
          <a:r>
            <a:rPr lang="zh-CN" b="1" dirty="0"/>
            <a:t>冰川覆盖在起伏和缓的高地上，向周围伸出许多冰舌</a:t>
          </a:r>
          <a:endParaRPr lang="zh-CN" dirty="0"/>
        </a:p>
      </dgm:t>
    </dgm:pt>
    <dgm:pt modelId="{C5E9EB4D-3E64-42FC-AE45-33F56EC93C95}" type="parTrans" cxnId="{564F524C-7E04-423C-8B0D-B8FDF8F32B3A}">
      <dgm:prSet/>
      <dgm:spPr/>
      <dgm:t>
        <a:bodyPr/>
        <a:lstStyle/>
        <a:p>
          <a:endParaRPr lang="zh-CN" altLang="en-US"/>
        </a:p>
      </dgm:t>
    </dgm:pt>
    <dgm:pt modelId="{C02FD680-E8E6-4874-8D96-73A073D07D39}" type="sibTrans" cxnId="{564F524C-7E04-423C-8B0D-B8FDF8F32B3A}">
      <dgm:prSet/>
      <dgm:spPr/>
      <dgm:t>
        <a:bodyPr/>
        <a:lstStyle/>
        <a:p>
          <a:endParaRPr lang="zh-CN" altLang="en-US"/>
        </a:p>
      </dgm:t>
    </dgm:pt>
    <dgm:pt modelId="{5E33B799-9DB2-422D-A4FF-2CDEEA15BFDA}">
      <dgm:prSet/>
      <dgm:spPr/>
      <dgm:t>
        <a:bodyPr/>
        <a:lstStyle/>
        <a:p>
          <a:pPr rtl="0"/>
          <a:r>
            <a:rPr lang="zh-CN" b="1" dirty="0"/>
            <a:t>冰岛的伐特纳冰帽面积达到</a:t>
          </a:r>
          <a:r>
            <a:rPr lang="en-US" b="1" dirty="0"/>
            <a:t>8410</a:t>
          </a:r>
          <a:r>
            <a:rPr lang="zh-CN" b="1" dirty="0"/>
            <a:t>平方公里</a:t>
          </a:r>
          <a:endParaRPr lang="zh-CN" dirty="0"/>
        </a:p>
      </dgm:t>
    </dgm:pt>
    <dgm:pt modelId="{A001F5B4-85EC-4815-9380-EF3F1FDB9994}" type="parTrans" cxnId="{AA3E0CB4-DBCD-4FBE-A227-E97A2E2576C2}">
      <dgm:prSet/>
      <dgm:spPr/>
      <dgm:t>
        <a:bodyPr/>
        <a:lstStyle/>
        <a:p>
          <a:endParaRPr lang="zh-CN" altLang="en-US"/>
        </a:p>
      </dgm:t>
    </dgm:pt>
    <dgm:pt modelId="{D4238E5F-F346-4448-8F89-66219AFEF88B}" type="sibTrans" cxnId="{AA3E0CB4-DBCD-4FBE-A227-E97A2E2576C2}">
      <dgm:prSet/>
      <dgm:spPr/>
      <dgm:t>
        <a:bodyPr/>
        <a:lstStyle/>
        <a:p>
          <a:endParaRPr lang="zh-CN" altLang="en-US"/>
        </a:p>
      </dgm:t>
    </dgm:pt>
    <dgm:pt modelId="{4BBD7474-CC9D-4CD5-A226-FBB9FB1C7A9F}" type="pres">
      <dgm:prSet presAssocID="{FF23212B-42C6-47D0-A718-9819AA1AB467}" presName="linear" presStyleCnt="0">
        <dgm:presLayoutVars>
          <dgm:animLvl val="lvl"/>
          <dgm:resizeHandles val="exact"/>
        </dgm:presLayoutVars>
      </dgm:prSet>
      <dgm:spPr/>
    </dgm:pt>
    <dgm:pt modelId="{02B672F8-92A0-4D75-9C05-B9B77481FB85}" type="pres">
      <dgm:prSet presAssocID="{954F9F65-74F8-497F-8AA3-C615439AE5FB}" presName="parentText" presStyleLbl="node1" presStyleIdx="0" presStyleCnt="3">
        <dgm:presLayoutVars>
          <dgm:chMax val="0"/>
          <dgm:bulletEnabled val="1"/>
        </dgm:presLayoutVars>
      </dgm:prSet>
      <dgm:spPr/>
    </dgm:pt>
    <dgm:pt modelId="{7FA65B2F-C2B7-4C77-A6A7-83B04E0BE07C}" type="pres">
      <dgm:prSet presAssocID="{3EE8DCCF-42CF-4C52-8CEE-B0793399AC71}" presName="spacer" presStyleCnt="0"/>
      <dgm:spPr/>
    </dgm:pt>
    <dgm:pt modelId="{BCE12EB3-CCF0-4A80-93EE-6BBDD7828342}" type="pres">
      <dgm:prSet presAssocID="{F8EAB26D-8D66-4FC2-94EC-FD91CD2200C2}" presName="parentText" presStyleLbl="node1" presStyleIdx="1" presStyleCnt="3">
        <dgm:presLayoutVars>
          <dgm:chMax val="0"/>
          <dgm:bulletEnabled val="1"/>
        </dgm:presLayoutVars>
      </dgm:prSet>
      <dgm:spPr/>
    </dgm:pt>
    <dgm:pt modelId="{DB30E246-BE58-4B60-BB40-965E87CBED02}" type="pres">
      <dgm:prSet presAssocID="{C02FD680-E8E6-4874-8D96-73A073D07D39}" presName="spacer" presStyleCnt="0"/>
      <dgm:spPr/>
    </dgm:pt>
    <dgm:pt modelId="{65B409C2-DDE2-4BAE-9F92-2201E3C16387}" type="pres">
      <dgm:prSet presAssocID="{5E33B799-9DB2-422D-A4FF-2CDEEA15BFDA}" presName="parentText" presStyleLbl="node1" presStyleIdx="2" presStyleCnt="3">
        <dgm:presLayoutVars>
          <dgm:chMax val="0"/>
          <dgm:bulletEnabled val="1"/>
        </dgm:presLayoutVars>
      </dgm:prSet>
      <dgm:spPr/>
    </dgm:pt>
  </dgm:ptLst>
  <dgm:cxnLst>
    <dgm:cxn modelId="{C7EA7636-D879-433C-AB13-E072CE95D7F5}" type="presOf" srcId="{5E33B799-9DB2-422D-A4FF-2CDEEA15BFDA}" destId="{65B409C2-DDE2-4BAE-9F92-2201E3C16387}" srcOrd="0" destOrd="0" presId="urn:microsoft.com/office/officeart/2005/8/layout/vList2"/>
    <dgm:cxn modelId="{564F524C-7E04-423C-8B0D-B8FDF8F32B3A}" srcId="{FF23212B-42C6-47D0-A718-9819AA1AB467}" destId="{F8EAB26D-8D66-4FC2-94EC-FD91CD2200C2}" srcOrd="1" destOrd="0" parTransId="{C5E9EB4D-3E64-42FC-AE45-33F56EC93C95}" sibTransId="{C02FD680-E8E6-4874-8D96-73A073D07D39}"/>
    <dgm:cxn modelId="{8771CD8F-9E87-46E9-B131-F0D7B39CD016}" srcId="{FF23212B-42C6-47D0-A718-9819AA1AB467}" destId="{954F9F65-74F8-497F-8AA3-C615439AE5FB}" srcOrd="0" destOrd="0" parTransId="{A2422DA9-FA93-4D2C-8AF0-B9EB7DA90886}" sibTransId="{3EE8DCCF-42CF-4C52-8CEE-B0793399AC71}"/>
    <dgm:cxn modelId="{6F4A619A-DC2D-40CA-A567-55564AEC9A80}" type="presOf" srcId="{FF23212B-42C6-47D0-A718-9819AA1AB467}" destId="{4BBD7474-CC9D-4CD5-A226-FBB9FB1C7A9F}" srcOrd="0" destOrd="0" presId="urn:microsoft.com/office/officeart/2005/8/layout/vList2"/>
    <dgm:cxn modelId="{AA3E0CB4-DBCD-4FBE-A227-E97A2E2576C2}" srcId="{FF23212B-42C6-47D0-A718-9819AA1AB467}" destId="{5E33B799-9DB2-422D-A4FF-2CDEEA15BFDA}" srcOrd="2" destOrd="0" parTransId="{A001F5B4-85EC-4815-9380-EF3F1FDB9994}" sibTransId="{D4238E5F-F346-4448-8F89-66219AFEF88B}"/>
    <dgm:cxn modelId="{93DDE1E1-EA8D-4C0A-A8E8-BC23F3F55B8E}" type="presOf" srcId="{954F9F65-74F8-497F-8AA3-C615439AE5FB}" destId="{02B672F8-92A0-4D75-9C05-B9B77481FB85}" srcOrd="0" destOrd="0" presId="urn:microsoft.com/office/officeart/2005/8/layout/vList2"/>
    <dgm:cxn modelId="{F25602F8-1484-494C-B68D-46A48A94555C}" type="presOf" srcId="{F8EAB26D-8D66-4FC2-94EC-FD91CD2200C2}" destId="{BCE12EB3-CCF0-4A80-93EE-6BBDD7828342}" srcOrd="0" destOrd="0" presId="urn:microsoft.com/office/officeart/2005/8/layout/vList2"/>
    <dgm:cxn modelId="{C0441A2B-072A-4007-B4AA-68D117ED4CED}" type="presParOf" srcId="{4BBD7474-CC9D-4CD5-A226-FBB9FB1C7A9F}" destId="{02B672F8-92A0-4D75-9C05-B9B77481FB85}" srcOrd="0" destOrd="0" presId="urn:microsoft.com/office/officeart/2005/8/layout/vList2"/>
    <dgm:cxn modelId="{C535C08D-0E00-44B9-A21D-64ABE30319B7}" type="presParOf" srcId="{4BBD7474-CC9D-4CD5-A226-FBB9FB1C7A9F}" destId="{7FA65B2F-C2B7-4C77-A6A7-83B04E0BE07C}" srcOrd="1" destOrd="0" presId="urn:microsoft.com/office/officeart/2005/8/layout/vList2"/>
    <dgm:cxn modelId="{403C9F0F-9A0E-4BB4-BB89-919C4386AE39}" type="presParOf" srcId="{4BBD7474-CC9D-4CD5-A226-FBB9FB1C7A9F}" destId="{BCE12EB3-CCF0-4A80-93EE-6BBDD7828342}" srcOrd="2" destOrd="0" presId="urn:microsoft.com/office/officeart/2005/8/layout/vList2"/>
    <dgm:cxn modelId="{477F9CBE-66AF-48D6-925D-BF3FF7C8C57F}" type="presParOf" srcId="{4BBD7474-CC9D-4CD5-A226-FBB9FB1C7A9F}" destId="{DB30E246-BE58-4B60-BB40-965E87CBED02}" srcOrd="3" destOrd="0" presId="urn:microsoft.com/office/officeart/2005/8/layout/vList2"/>
    <dgm:cxn modelId="{73A2CAD7-098D-48E6-B863-46ED988D0DC5}" type="presParOf" srcId="{4BBD7474-CC9D-4CD5-A226-FBB9FB1C7A9F}" destId="{65B409C2-DDE2-4BAE-9F92-2201E3C16387}"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8.xml><?xml version="1.0" encoding="utf-8"?>
<dgm:dataModel xmlns:dgm="http://schemas.openxmlformats.org/drawingml/2006/diagram" xmlns:a="http://schemas.openxmlformats.org/drawingml/2006/main">
  <dgm:ptLst>
    <dgm:pt modelId="{1BD17CD2-994D-42DB-B1B4-4C821A2C83AB}" type="doc">
      <dgm:prSet loTypeId="urn:microsoft.com/office/officeart/2005/8/layout/list1" loCatId="list" qsTypeId="urn:microsoft.com/office/officeart/2005/8/quickstyle/3d3" qsCatId="3D" csTypeId="urn:microsoft.com/office/officeart/2005/8/colors/accent1_2" csCatId="accent1" phldr="1"/>
      <dgm:spPr/>
      <dgm:t>
        <a:bodyPr/>
        <a:lstStyle/>
        <a:p>
          <a:endParaRPr lang="zh-CN" altLang="en-US"/>
        </a:p>
      </dgm:t>
    </dgm:pt>
    <dgm:pt modelId="{D39ED8A6-1DC6-473E-9DE7-B0C47DC84965}">
      <dgm:prSet/>
      <dgm:spPr/>
      <dgm:t>
        <a:bodyPr/>
        <a:lstStyle/>
        <a:p>
          <a:pPr rtl="0"/>
          <a:r>
            <a:rPr lang="en-US" altLang="zh-CN" b="1" dirty="0">
              <a:effectLst/>
            </a:rPr>
            <a:t>1. </a:t>
          </a:r>
          <a:r>
            <a:rPr lang="zh-CN" altLang="en-US" b="1" dirty="0">
              <a:effectLst/>
            </a:rPr>
            <a:t>对</a:t>
          </a:r>
          <a:r>
            <a:rPr lang="zh-CN" b="1" dirty="0">
              <a:effectLst/>
            </a:rPr>
            <a:t>极地和中低纬高山冰川区的影响：</a:t>
          </a:r>
          <a:endParaRPr lang="en-US" altLang="zh-CN" b="1" dirty="0">
            <a:effectLst/>
          </a:endParaRPr>
        </a:p>
      </dgm:t>
    </dgm:pt>
    <dgm:pt modelId="{9D376474-0D60-492C-A769-2620F1BA0ED2}" type="parTrans" cxnId="{27F85E60-D06C-4E30-A275-B7E302C4F881}">
      <dgm:prSet/>
      <dgm:spPr/>
      <dgm:t>
        <a:bodyPr/>
        <a:lstStyle/>
        <a:p>
          <a:endParaRPr lang="zh-CN" altLang="en-US" b="1">
            <a:effectLst/>
          </a:endParaRPr>
        </a:p>
      </dgm:t>
    </dgm:pt>
    <dgm:pt modelId="{706A2820-6C7B-4CDD-8CBC-3B64BEBB41CB}" type="sibTrans" cxnId="{27F85E60-D06C-4E30-A275-B7E302C4F881}">
      <dgm:prSet/>
      <dgm:spPr/>
      <dgm:t>
        <a:bodyPr/>
        <a:lstStyle/>
        <a:p>
          <a:endParaRPr lang="zh-CN" altLang="en-US" b="1">
            <a:effectLst/>
          </a:endParaRPr>
        </a:p>
      </dgm:t>
    </dgm:pt>
    <dgm:pt modelId="{A0B1C635-A267-4B4F-96B9-4CC137F78580}">
      <dgm:prSet/>
      <dgm:spPr/>
      <dgm:t>
        <a:bodyPr/>
        <a:lstStyle/>
        <a:p>
          <a:pPr rtl="0"/>
          <a:r>
            <a:rPr lang="en-US" altLang="zh-CN" b="1" dirty="0">
              <a:effectLst/>
            </a:rPr>
            <a:t>2. </a:t>
          </a:r>
          <a:r>
            <a:rPr lang="zh-CN" b="1" dirty="0">
              <a:effectLst/>
            </a:rPr>
            <a:t>对气候的影响：</a:t>
          </a:r>
          <a:endParaRPr lang="en-US" altLang="zh-CN" b="1" dirty="0">
            <a:effectLst/>
          </a:endParaRPr>
        </a:p>
      </dgm:t>
    </dgm:pt>
    <dgm:pt modelId="{AC9ECDC5-AEE2-43F8-A202-A113F27EE692}" type="parTrans" cxnId="{015F454A-93A9-45D0-9E60-ED7B20E39DD0}">
      <dgm:prSet/>
      <dgm:spPr/>
      <dgm:t>
        <a:bodyPr/>
        <a:lstStyle/>
        <a:p>
          <a:endParaRPr lang="zh-CN" altLang="en-US" b="1">
            <a:effectLst/>
          </a:endParaRPr>
        </a:p>
      </dgm:t>
    </dgm:pt>
    <dgm:pt modelId="{3794FE65-A0B7-40BF-AE6F-B83D2E0EBDCC}" type="sibTrans" cxnId="{015F454A-93A9-45D0-9E60-ED7B20E39DD0}">
      <dgm:prSet/>
      <dgm:spPr/>
      <dgm:t>
        <a:bodyPr/>
        <a:lstStyle/>
        <a:p>
          <a:endParaRPr lang="zh-CN" altLang="en-US" b="1">
            <a:effectLst/>
          </a:endParaRPr>
        </a:p>
      </dgm:t>
    </dgm:pt>
    <dgm:pt modelId="{E414CA68-422A-4C0E-829B-89BEEE48BA41}">
      <dgm:prSet/>
      <dgm:spPr/>
      <dgm:t>
        <a:bodyPr/>
        <a:lstStyle/>
        <a:p>
          <a:pPr rtl="0"/>
          <a:r>
            <a:rPr lang="en-US" altLang="zh-CN" b="1" dirty="0">
              <a:effectLst/>
            </a:rPr>
            <a:t>4. </a:t>
          </a:r>
          <a:r>
            <a:rPr lang="zh-CN" altLang="en-US" b="1" dirty="0">
              <a:effectLst/>
            </a:rPr>
            <a:t>对</a:t>
          </a:r>
          <a:r>
            <a:rPr lang="zh-CN" b="1" dirty="0">
              <a:effectLst/>
            </a:rPr>
            <a:t>地球水圈的水分循环中的作用：</a:t>
          </a:r>
          <a:endParaRPr lang="en-US" altLang="zh-CN" b="1" dirty="0">
            <a:effectLst/>
          </a:endParaRPr>
        </a:p>
      </dgm:t>
    </dgm:pt>
    <dgm:pt modelId="{4A1D3FD9-6511-41BC-81F7-AE707AF70EA1}" type="parTrans" cxnId="{9FC469FE-697C-41CA-9EF5-3806BBD31D15}">
      <dgm:prSet/>
      <dgm:spPr/>
      <dgm:t>
        <a:bodyPr/>
        <a:lstStyle/>
        <a:p>
          <a:endParaRPr lang="zh-CN" altLang="en-US" b="1">
            <a:effectLst/>
          </a:endParaRPr>
        </a:p>
      </dgm:t>
    </dgm:pt>
    <dgm:pt modelId="{84633B24-B4B8-4702-8563-51F9797D7391}" type="sibTrans" cxnId="{9FC469FE-697C-41CA-9EF5-3806BBD31D15}">
      <dgm:prSet/>
      <dgm:spPr/>
      <dgm:t>
        <a:bodyPr/>
        <a:lstStyle/>
        <a:p>
          <a:endParaRPr lang="zh-CN" altLang="en-US" b="1">
            <a:effectLst/>
          </a:endParaRPr>
        </a:p>
      </dgm:t>
    </dgm:pt>
    <dgm:pt modelId="{048D5101-9F6F-4310-8895-7CF36015F266}">
      <dgm:prSet/>
      <dgm:spPr/>
      <dgm:t>
        <a:bodyPr/>
        <a:lstStyle/>
        <a:p>
          <a:pPr rtl="0"/>
          <a:r>
            <a:rPr lang="zh-CN" b="1" dirty="0">
              <a:effectLst/>
            </a:rPr>
            <a:t>规模较小的冰川</a:t>
          </a:r>
          <a:r>
            <a:rPr lang="zh-CN" altLang="en-US" b="1" dirty="0">
              <a:effectLst/>
            </a:rPr>
            <a:t>：</a:t>
          </a:r>
          <a:r>
            <a:rPr lang="zh-CN" b="1" dirty="0">
              <a:effectLst/>
            </a:rPr>
            <a:t>只对附近地区的气候发生影响</a:t>
          </a:r>
        </a:p>
      </dgm:t>
    </dgm:pt>
    <dgm:pt modelId="{A40EAE44-1F26-439F-A46B-1C717883AAD9}" type="parTrans" cxnId="{6E9E3C38-EFF0-4145-A01B-E6B76B26E845}">
      <dgm:prSet/>
      <dgm:spPr/>
      <dgm:t>
        <a:bodyPr/>
        <a:lstStyle/>
        <a:p>
          <a:endParaRPr lang="zh-CN" altLang="en-US" b="1">
            <a:effectLst/>
          </a:endParaRPr>
        </a:p>
      </dgm:t>
    </dgm:pt>
    <dgm:pt modelId="{D9AC0EDA-A2E9-40EC-82ED-3A7CD16ADC66}" type="sibTrans" cxnId="{6E9E3C38-EFF0-4145-A01B-E6B76B26E845}">
      <dgm:prSet/>
      <dgm:spPr/>
      <dgm:t>
        <a:bodyPr/>
        <a:lstStyle/>
        <a:p>
          <a:endParaRPr lang="zh-CN" altLang="en-US" b="1">
            <a:effectLst/>
          </a:endParaRPr>
        </a:p>
      </dgm:t>
    </dgm:pt>
    <dgm:pt modelId="{AD3C948A-9F47-47C4-89E9-3A5993ECFBFE}">
      <dgm:prSet/>
      <dgm:spPr/>
      <dgm:t>
        <a:bodyPr/>
        <a:lstStyle/>
        <a:p>
          <a:pPr rtl="0"/>
          <a:r>
            <a:rPr lang="zh-CN" b="1" dirty="0">
              <a:effectLst/>
            </a:rPr>
            <a:t>冰盖的扩展增强了地球的反射率，促使地球进一步变冷，并影响气团性质和环流特征</a:t>
          </a:r>
        </a:p>
      </dgm:t>
    </dgm:pt>
    <dgm:pt modelId="{EC373524-E65E-450D-A991-E0B444701900}" type="parTrans" cxnId="{B38A82D9-B419-42F5-B176-1A5C04ABBC44}">
      <dgm:prSet/>
      <dgm:spPr/>
      <dgm:t>
        <a:bodyPr/>
        <a:lstStyle/>
        <a:p>
          <a:endParaRPr lang="zh-CN" altLang="en-US" b="1">
            <a:effectLst/>
          </a:endParaRPr>
        </a:p>
      </dgm:t>
    </dgm:pt>
    <dgm:pt modelId="{36663399-52BC-4F36-B538-BA4C496694BC}" type="sibTrans" cxnId="{B38A82D9-B419-42F5-B176-1A5C04ABBC44}">
      <dgm:prSet/>
      <dgm:spPr/>
      <dgm:t>
        <a:bodyPr/>
        <a:lstStyle/>
        <a:p>
          <a:endParaRPr lang="zh-CN" altLang="en-US" b="1">
            <a:effectLst/>
          </a:endParaRPr>
        </a:p>
      </dgm:t>
    </dgm:pt>
    <dgm:pt modelId="{D870A600-8174-46E1-87C0-E818CF53433D}">
      <dgm:prSet/>
      <dgm:spPr/>
      <dgm:t>
        <a:bodyPr/>
        <a:lstStyle/>
        <a:p>
          <a:pPr rtl="0"/>
          <a:r>
            <a:rPr lang="zh-CN" b="1" dirty="0">
              <a:effectLst/>
            </a:rPr>
            <a:t>冰盖消融量的增减，将直接影响海平面的升降</a:t>
          </a:r>
        </a:p>
      </dgm:t>
    </dgm:pt>
    <dgm:pt modelId="{4C870784-0A31-4274-8CFE-21901C4B7EE1}" type="parTrans" cxnId="{ACF65D4F-219F-4DBB-9C3D-5013DCC51905}">
      <dgm:prSet/>
      <dgm:spPr/>
      <dgm:t>
        <a:bodyPr/>
        <a:lstStyle/>
        <a:p>
          <a:endParaRPr lang="zh-CN" altLang="en-US" b="1">
            <a:effectLst/>
          </a:endParaRPr>
        </a:p>
      </dgm:t>
    </dgm:pt>
    <dgm:pt modelId="{C0953BF1-5C45-4EBE-AD4C-A377659383EF}" type="sibTrans" cxnId="{ACF65D4F-219F-4DBB-9C3D-5013DCC51905}">
      <dgm:prSet/>
      <dgm:spPr/>
      <dgm:t>
        <a:bodyPr/>
        <a:lstStyle/>
        <a:p>
          <a:endParaRPr lang="zh-CN" altLang="en-US" b="1">
            <a:effectLst/>
          </a:endParaRPr>
        </a:p>
      </dgm:t>
    </dgm:pt>
    <dgm:pt modelId="{3DACB455-A80E-438B-A357-AB4EA54C0D81}">
      <dgm:prSet/>
      <dgm:spPr/>
      <dgm:t>
        <a:bodyPr/>
        <a:lstStyle/>
        <a:p>
          <a:pPr rtl="0"/>
          <a:r>
            <a:rPr lang="zh-CN" b="1" dirty="0">
              <a:effectLst/>
            </a:rPr>
            <a:t>巨大的冰川</a:t>
          </a:r>
          <a:r>
            <a:rPr lang="zh-CN" altLang="en-US" b="1" dirty="0">
              <a:effectLst/>
            </a:rPr>
            <a:t>（</a:t>
          </a:r>
          <a:r>
            <a:rPr lang="zh-CN" b="1" dirty="0">
              <a:effectLst/>
            </a:rPr>
            <a:t>如南极和格陵兰冰盖</a:t>
          </a:r>
          <a:r>
            <a:rPr lang="zh-CN" altLang="en-US" b="1" dirty="0">
              <a:effectLst/>
            </a:rPr>
            <a:t>）：</a:t>
          </a:r>
          <a:r>
            <a:rPr lang="zh-CN" b="1" dirty="0">
              <a:effectLst/>
            </a:rPr>
            <a:t>对广大地区甚至全球气候发生影响</a:t>
          </a:r>
        </a:p>
      </dgm:t>
    </dgm:pt>
    <dgm:pt modelId="{C42FF6DA-3E32-48A9-A7AE-72B3999A497F}" type="parTrans" cxnId="{6E51E296-F5CE-4032-B308-934825E7B07F}">
      <dgm:prSet/>
      <dgm:spPr/>
    </dgm:pt>
    <dgm:pt modelId="{41FEA052-9A9E-459D-8AC0-8CDB3BED47FC}" type="sibTrans" cxnId="{6E51E296-F5CE-4032-B308-934825E7B07F}">
      <dgm:prSet/>
      <dgm:spPr/>
    </dgm:pt>
    <dgm:pt modelId="{3FE6E550-1CFF-4895-B5E1-C33014AEB862}" type="pres">
      <dgm:prSet presAssocID="{1BD17CD2-994D-42DB-B1B4-4C821A2C83AB}" presName="linear" presStyleCnt="0">
        <dgm:presLayoutVars>
          <dgm:dir/>
          <dgm:animLvl val="lvl"/>
          <dgm:resizeHandles val="exact"/>
        </dgm:presLayoutVars>
      </dgm:prSet>
      <dgm:spPr/>
    </dgm:pt>
    <dgm:pt modelId="{E6CE4687-ACD8-4BA2-B2E2-2FAB2117F43C}" type="pres">
      <dgm:prSet presAssocID="{D39ED8A6-1DC6-473E-9DE7-B0C47DC84965}" presName="parentLin" presStyleCnt="0"/>
      <dgm:spPr/>
    </dgm:pt>
    <dgm:pt modelId="{A3272133-BC49-4310-B447-F72EAC28D16E}" type="pres">
      <dgm:prSet presAssocID="{D39ED8A6-1DC6-473E-9DE7-B0C47DC84965}" presName="parentLeftMargin" presStyleLbl="node1" presStyleIdx="0" presStyleCnt="3"/>
      <dgm:spPr/>
    </dgm:pt>
    <dgm:pt modelId="{1324F441-8F39-4628-B5A1-066386F2FCAE}" type="pres">
      <dgm:prSet presAssocID="{D39ED8A6-1DC6-473E-9DE7-B0C47DC84965}" presName="parentText" presStyleLbl="node1" presStyleIdx="0" presStyleCnt="3">
        <dgm:presLayoutVars>
          <dgm:chMax val="0"/>
          <dgm:bulletEnabled val="1"/>
        </dgm:presLayoutVars>
      </dgm:prSet>
      <dgm:spPr/>
    </dgm:pt>
    <dgm:pt modelId="{EA44FFB4-719C-40B6-82A4-7313BBCDE91B}" type="pres">
      <dgm:prSet presAssocID="{D39ED8A6-1DC6-473E-9DE7-B0C47DC84965}" presName="negativeSpace" presStyleCnt="0"/>
      <dgm:spPr/>
    </dgm:pt>
    <dgm:pt modelId="{4DDA35DA-6ACC-4053-8955-3214430B0139}" type="pres">
      <dgm:prSet presAssocID="{D39ED8A6-1DC6-473E-9DE7-B0C47DC84965}" presName="childText" presStyleLbl="conFgAcc1" presStyleIdx="0" presStyleCnt="3">
        <dgm:presLayoutVars>
          <dgm:bulletEnabled val="1"/>
        </dgm:presLayoutVars>
      </dgm:prSet>
      <dgm:spPr/>
    </dgm:pt>
    <dgm:pt modelId="{51D0D095-E1FC-4187-9C31-3259D3CE7236}" type="pres">
      <dgm:prSet presAssocID="{706A2820-6C7B-4CDD-8CBC-3B64BEBB41CB}" presName="spaceBetweenRectangles" presStyleCnt="0"/>
      <dgm:spPr/>
    </dgm:pt>
    <dgm:pt modelId="{55EC1ED9-045D-40E6-9543-9E6850E32DBA}" type="pres">
      <dgm:prSet presAssocID="{A0B1C635-A267-4B4F-96B9-4CC137F78580}" presName="parentLin" presStyleCnt="0"/>
      <dgm:spPr/>
    </dgm:pt>
    <dgm:pt modelId="{33144E46-BCB0-4257-A733-A7C68CE7C5BA}" type="pres">
      <dgm:prSet presAssocID="{A0B1C635-A267-4B4F-96B9-4CC137F78580}" presName="parentLeftMargin" presStyleLbl="node1" presStyleIdx="0" presStyleCnt="3"/>
      <dgm:spPr/>
    </dgm:pt>
    <dgm:pt modelId="{7B1B732B-7CCF-4C4F-A73A-DFFE0984425B}" type="pres">
      <dgm:prSet presAssocID="{A0B1C635-A267-4B4F-96B9-4CC137F78580}" presName="parentText" presStyleLbl="node1" presStyleIdx="1" presStyleCnt="3">
        <dgm:presLayoutVars>
          <dgm:chMax val="0"/>
          <dgm:bulletEnabled val="1"/>
        </dgm:presLayoutVars>
      </dgm:prSet>
      <dgm:spPr/>
    </dgm:pt>
    <dgm:pt modelId="{21D1D0EB-DCFD-4E96-9FF3-C1D6DE694F47}" type="pres">
      <dgm:prSet presAssocID="{A0B1C635-A267-4B4F-96B9-4CC137F78580}" presName="negativeSpace" presStyleCnt="0"/>
      <dgm:spPr/>
    </dgm:pt>
    <dgm:pt modelId="{64754F77-CE31-4ADA-8C99-7FBFC2D08648}" type="pres">
      <dgm:prSet presAssocID="{A0B1C635-A267-4B4F-96B9-4CC137F78580}" presName="childText" presStyleLbl="conFgAcc1" presStyleIdx="1" presStyleCnt="3">
        <dgm:presLayoutVars>
          <dgm:bulletEnabled val="1"/>
        </dgm:presLayoutVars>
      </dgm:prSet>
      <dgm:spPr/>
    </dgm:pt>
    <dgm:pt modelId="{54528BC5-752D-4D69-9191-F93DDB446E98}" type="pres">
      <dgm:prSet presAssocID="{3794FE65-A0B7-40BF-AE6F-B83D2E0EBDCC}" presName="spaceBetweenRectangles" presStyleCnt="0"/>
      <dgm:spPr/>
    </dgm:pt>
    <dgm:pt modelId="{BA1C611C-8072-4D5A-8069-9847BCB3B439}" type="pres">
      <dgm:prSet presAssocID="{E414CA68-422A-4C0E-829B-89BEEE48BA41}" presName="parentLin" presStyleCnt="0"/>
      <dgm:spPr/>
    </dgm:pt>
    <dgm:pt modelId="{7F465132-C023-45D4-A162-FEC11C405E24}" type="pres">
      <dgm:prSet presAssocID="{E414CA68-422A-4C0E-829B-89BEEE48BA41}" presName="parentLeftMargin" presStyleLbl="node1" presStyleIdx="1" presStyleCnt="3"/>
      <dgm:spPr/>
    </dgm:pt>
    <dgm:pt modelId="{06921C90-6E9B-400B-B637-20A299E8BFDA}" type="pres">
      <dgm:prSet presAssocID="{E414CA68-422A-4C0E-829B-89BEEE48BA41}" presName="parentText" presStyleLbl="node1" presStyleIdx="2" presStyleCnt="3">
        <dgm:presLayoutVars>
          <dgm:chMax val="0"/>
          <dgm:bulletEnabled val="1"/>
        </dgm:presLayoutVars>
      </dgm:prSet>
      <dgm:spPr/>
    </dgm:pt>
    <dgm:pt modelId="{2E0FDD8F-87AC-45AA-A86A-3E8CCB6EA166}" type="pres">
      <dgm:prSet presAssocID="{E414CA68-422A-4C0E-829B-89BEEE48BA41}" presName="negativeSpace" presStyleCnt="0"/>
      <dgm:spPr/>
    </dgm:pt>
    <dgm:pt modelId="{BCF29C15-7020-49D4-BB6A-9A16E3C8F43C}" type="pres">
      <dgm:prSet presAssocID="{E414CA68-422A-4C0E-829B-89BEEE48BA41}" presName="childText" presStyleLbl="conFgAcc1" presStyleIdx="2" presStyleCnt="3">
        <dgm:presLayoutVars>
          <dgm:bulletEnabled val="1"/>
        </dgm:presLayoutVars>
      </dgm:prSet>
      <dgm:spPr/>
    </dgm:pt>
  </dgm:ptLst>
  <dgm:cxnLst>
    <dgm:cxn modelId="{685FB525-6E17-4136-92F6-13F733E15BDF}" type="presOf" srcId="{A0B1C635-A267-4B4F-96B9-4CC137F78580}" destId="{33144E46-BCB0-4257-A733-A7C68CE7C5BA}" srcOrd="0" destOrd="0" presId="urn:microsoft.com/office/officeart/2005/8/layout/list1"/>
    <dgm:cxn modelId="{D93AB72C-898B-4D1C-B202-B4191A894FA6}" type="presOf" srcId="{3DACB455-A80E-438B-A357-AB4EA54C0D81}" destId="{4DDA35DA-6ACC-4053-8955-3214430B0139}" srcOrd="0" destOrd="1" presId="urn:microsoft.com/office/officeart/2005/8/layout/list1"/>
    <dgm:cxn modelId="{6E9E3C38-EFF0-4145-A01B-E6B76B26E845}" srcId="{D39ED8A6-1DC6-473E-9DE7-B0C47DC84965}" destId="{048D5101-9F6F-4310-8895-7CF36015F266}" srcOrd="0" destOrd="0" parTransId="{A40EAE44-1F26-439F-A46B-1C717883AAD9}" sibTransId="{D9AC0EDA-A2E9-40EC-82ED-3A7CD16ADC66}"/>
    <dgm:cxn modelId="{27F85E60-D06C-4E30-A275-B7E302C4F881}" srcId="{1BD17CD2-994D-42DB-B1B4-4C821A2C83AB}" destId="{D39ED8A6-1DC6-473E-9DE7-B0C47DC84965}" srcOrd="0" destOrd="0" parTransId="{9D376474-0D60-492C-A769-2620F1BA0ED2}" sibTransId="{706A2820-6C7B-4CDD-8CBC-3B64BEBB41CB}"/>
    <dgm:cxn modelId="{015F454A-93A9-45D0-9E60-ED7B20E39DD0}" srcId="{1BD17CD2-994D-42DB-B1B4-4C821A2C83AB}" destId="{A0B1C635-A267-4B4F-96B9-4CC137F78580}" srcOrd="1" destOrd="0" parTransId="{AC9ECDC5-AEE2-43F8-A202-A113F27EE692}" sibTransId="{3794FE65-A0B7-40BF-AE6F-B83D2E0EBDCC}"/>
    <dgm:cxn modelId="{ACF65D4F-219F-4DBB-9C3D-5013DCC51905}" srcId="{E414CA68-422A-4C0E-829B-89BEEE48BA41}" destId="{D870A600-8174-46E1-87C0-E818CF53433D}" srcOrd="0" destOrd="0" parTransId="{4C870784-0A31-4274-8CFE-21901C4B7EE1}" sibTransId="{C0953BF1-5C45-4EBE-AD4C-A377659383EF}"/>
    <dgm:cxn modelId="{3642804F-B9FE-47C1-99B3-6702AFAB5D21}" type="presOf" srcId="{AD3C948A-9F47-47C4-89E9-3A5993ECFBFE}" destId="{64754F77-CE31-4ADA-8C99-7FBFC2D08648}" srcOrd="0" destOrd="0" presId="urn:microsoft.com/office/officeart/2005/8/layout/list1"/>
    <dgm:cxn modelId="{7EBF3852-27E9-4DCF-B647-8664D09BAF68}" type="presOf" srcId="{048D5101-9F6F-4310-8895-7CF36015F266}" destId="{4DDA35DA-6ACC-4053-8955-3214430B0139}" srcOrd="0" destOrd="0" presId="urn:microsoft.com/office/officeart/2005/8/layout/list1"/>
    <dgm:cxn modelId="{ECA1267F-C7F7-4501-B343-F123A1BB3331}" type="presOf" srcId="{D39ED8A6-1DC6-473E-9DE7-B0C47DC84965}" destId="{1324F441-8F39-4628-B5A1-066386F2FCAE}" srcOrd="1" destOrd="0" presId="urn:microsoft.com/office/officeart/2005/8/layout/list1"/>
    <dgm:cxn modelId="{4CBC5A8F-64A3-4289-A502-8AF161C25FCA}" type="presOf" srcId="{D39ED8A6-1DC6-473E-9DE7-B0C47DC84965}" destId="{A3272133-BC49-4310-B447-F72EAC28D16E}" srcOrd="0" destOrd="0" presId="urn:microsoft.com/office/officeart/2005/8/layout/list1"/>
    <dgm:cxn modelId="{A3EBF394-8C6E-4FBD-8BC4-4D8882E868A9}" type="presOf" srcId="{D870A600-8174-46E1-87C0-E818CF53433D}" destId="{BCF29C15-7020-49D4-BB6A-9A16E3C8F43C}" srcOrd="0" destOrd="0" presId="urn:microsoft.com/office/officeart/2005/8/layout/list1"/>
    <dgm:cxn modelId="{6E51E296-F5CE-4032-B308-934825E7B07F}" srcId="{D39ED8A6-1DC6-473E-9DE7-B0C47DC84965}" destId="{3DACB455-A80E-438B-A357-AB4EA54C0D81}" srcOrd="1" destOrd="0" parTransId="{C42FF6DA-3E32-48A9-A7AE-72B3999A497F}" sibTransId="{41FEA052-9A9E-459D-8AC0-8CDB3BED47FC}"/>
    <dgm:cxn modelId="{C7F0CB9F-3F6F-45EC-997C-2F2C214ED9A1}" type="presOf" srcId="{A0B1C635-A267-4B4F-96B9-4CC137F78580}" destId="{7B1B732B-7CCF-4C4F-A73A-DFFE0984425B}" srcOrd="1" destOrd="0" presId="urn:microsoft.com/office/officeart/2005/8/layout/list1"/>
    <dgm:cxn modelId="{B443B7CC-731B-4C96-8935-B384D4F9FD82}" type="presOf" srcId="{1BD17CD2-994D-42DB-B1B4-4C821A2C83AB}" destId="{3FE6E550-1CFF-4895-B5E1-C33014AEB862}" srcOrd="0" destOrd="0" presId="urn:microsoft.com/office/officeart/2005/8/layout/list1"/>
    <dgm:cxn modelId="{B38A82D9-B419-42F5-B176-1A5C04ABBC44}" srcId="{A0B1C635-A267-4B4F-96B9-4CC137F78580}" destId="{AD3C948A-9F47-47C4-89E9-3A5993ECFBFE}" srcOrd="0" destOrd="0" parTransId="{EC373524-E65E-450D-A991-E0B444701900}" sibTransId="{36663399-52BC-4F36-B538-BA4C496694BC}"/>
    <dgm:cxn modelId="{CAD8D0DE-619F-4811-8794-B9CC13587E08}" type="presOf" srcId="{E414CA68-422A-4C0E-829B-89BEEE48BA41}" destId="{06921C90-6E9B-400B-B637-20A299E8BFDA}" srcOrd="1" destOrd="0" presId="urn:microsoft.com/office/officeart/2005/8/layout/list1"/>
    <dgm:cxn modelId="{14FBFEF1-4581-4F5C-8F0D-FB59B1F228DD}" type="presOf" srcId="{E414CA68-422A-4C0E-829B-89BEEE48BA41}" destId="{7F465132-C023-45D4-A162-FEC11C405E24}" srcOrd="0" destOrd="0" presId="urn:microsoft.com/office/officeart/2005/8/layout/list1"/>
    <dgm:cxn modelId="{9FC469FE-697C-41CA-9EF5-3806BBD31D15}" srcId="{1BD17CD2-994D-42DB-B1B4-4C821A2C83AB}" destId="{E414CA68-422A-4C0E-829B-89BEEE48BA41}" srcOrd="2" destOrd="0" parTransId="{4A1D3FD9-6511-41BC-81F7-AE707AF70EA1}" sibTransId="{84633B24-B4B8-4702-8563-51F9797D7391}"/>
    <dgm:cxn modelId="{991272AB-747A-4C2D-B40C-3B8FDBFEC3CE}" type="presParOf" srcId="{3FE6E550-1CFF-4895-B5E1-C33014AEB862}" destId="{E6CE4687-ACD8-4BA2-B2E2-2FAB2117F43C}" srcOrd="0" destOrd="0" presId="urn:microsoft.com/office/officeart/2005/8/layout/list1"/>
    <dgm:cxn modelId="{19D96C01-4397-4C56-BECB-88180C0514DC}" type="presParOf" srcId="{E6CE4687-ACD8-4BA2-B2E2-2FAB2117F43C}" destId="{A3272133-BC49-4310-B447-F72EAC28D16E}" srcOrd="0" destOrd="0" presId="urn:microsoft.com/office/officeart/2005/8/layout/list1"/>
    <dgm:cxn modelId="{E0F506C9-41EF-4D66-B13C-F76738677E3D}" type="presParOf" srcId="{E6CE4687-ACD8-4BA2-B2E2-2FAB2117F43C}" destId="{1324F441-8F39-4628-B5A1-066386F2FCAE}" srcOrd="1" destOrd="0" presId="urn:microsoft.com/office/officeart/2005/8/layout/list1"/>
    <dgm:cxn modelId="{4ED35A6B-7489-4157-831F-71741F5A4C6E}" type="presParOf" srcId="{3FE6E550-1CFF-4895-B5E1-C33014AEB862}" destId="{EA44FFB4-719C-40B6-82A4-7313BBCDE91B}" srcOrd="1" destOrd="0" presId="urn:microsoft.com/office/officeart/2005/8/layout/list1"/>
    <dgm:cxn modelId="{E748E874-D3FB-4B91-9FDD-4E644388A10B}" type="presParOf" srcId="{3FE6E550-1CFF-4895-B5E1-C33014AEB862}" destId="{4DDA35DA-6ACC-4053-8955-3214430B0139}" srcOrd="2" destOrd="0" presId="urn:microsoft.com/office/officeart/2005/8/layout/list1"/>
    <dgm:cxn modelId="{9C32EE72-C352-44BF-89D0-5F051AEAA3F5}" type="presParOf" srcId="{3FE6E550-1CFF-4895-B5E1-C33014AEB862}" destId="{51D0D095-E1FC-4187-9C31-3259D3CE7236}" srcOrd="3" destOrd="0" presId="urn:microsoft.com/office/officeart/2005/8/layout/list1"/>
    <dgm:cxn modelId="{1CC9D860-D621-470D-B5EF-DFA90439D2CF}" type="presParOf" srcId="{3FE6E550-1CFF-4895-B5E1-C33014AEB862}" destId="{55EC1ED9-045D-40E6-9543-9E6850E32DBA}" srcOrd="4" destOrd="0" presId="urn:microsoft.com/office/officeart/2005/8/layout/list1"/>
    <dgm:cxn modelId="{C0464702-2014-40C1-A4BF-78F4A2B2464F}" type="presParOf" srcId="{55EC1ED9-045D-40E6-9543-9E6850E32DBA}" destId="{33144E46-BCB0-4257-A733-A7C68CE7C5BA}" srcOrd="0" destOrd="0" presId="urn:microsoft.com/office/officeart/2005/8/layout/list1"/>
    <dgm:cxn modelId="{44DFCE52-8261-4416-A86E-9FA5C4BFBCDF}" type="presParOf" srcId="{55EC1ED9-045D-40E6-9543-9E6850E32DBA}" destId="{7B1B732B-7CCF-4C4F-A73A-DFFE0984425B}" srcOrd="1" destOrd="0" presId="urn:microsoft.com/office/officeart/2005/8/layout/list1"/>
    <dgm:cxn modelId="{5440C5F4-8494-4A77-9114-17AC47C4B43B}" type="presParOf" srcId="{3FE6E550-1CFF-4895-B5E1-C33014AEB862}" destId="{21D1D0EB-DCFD-4E96-9FF3-C1D6DE694F47}" srcOrd="5" destOrd="0" presId="urn:microsoft.com/office/officeart/2005/8/layout/list1"/>
    <dgm:cxn modelId="{ECAF73CB-DBF0-4713-9102-3603E426F6CF}" type="presParOf" srcId="{3FE6E550-1CFF-4895-B5E1-C33014AEB862}" destId="{64754F77-CE31-4ADA-8C99-7FBFC2D08648}" srcOrd="6" destOrd="0" presId="urn:microsoft.com/office/officeart/2005/8/layout/list1"/>
    <dgm:cxn modelId="{07978D41-7FA9-482E-A2A6-3E576B1BD7F5}" type="presParOf" srcId="{3FE6E550-1CFF-4895-B5E1-C33014AEB862}" destId="{54528BC5-752D-4D69-9191-F93DDB446E98}" srcOrd="7" destOrd="0" presId="urn:microsoft.com/office/officeart/2005/8/layout/list1"/>
    <dgm:cxn modelId="{EC5D8462-D6BD-4D7D-B51B-CCE73B0B3D1C}" type="presParOf" srcId="{3FE6E550-1CFF-4895-B5E1-C33014AEB862}" destId="{BA1C611C-8072-4D5A-8069-9847BCB3B439}" srcOrd="8" destOrd="0" presId="urn:microsoft.com/office/officeart/2005/8/layout/list1"/>
    <dgm:cxn modelId="{06559825-BF39-4188-AFE6-E3667AD88A85}" type="presParOf" srcId="{BA1C611C-8072-4D5A-8069-9847BCB3B439}" destId="{7F465132-C023-45D4-A162-FEC11C405E24}" srcOrd="0" destOrd="0" presId="urn:microsoft.com/office/officeart/2005/8/layout/list1"/>
    <dgm:cxn modelId="{D638A326-E808-42BF-8474-28AF5B58A9A3}" type="presParOf" srcId="{BA1C611C-8072-4D5A-8069-9847BCB3B439}" destId="{06921C90-6E9B-400B-B637-20A299E8BFDA}" srcOrd="1" destOrd="0" presId="urn:microsoft.com/office/officeart/2005/8/layout/list1"/>
    <dgm:cxn modelId="{CB64FD6C-AF7C-411B-9FF3-C37BADA38CD0}" type="presParOf" srcId="{3FE6E550-1CFF-4895-B5E1-C33014AEB862}" destId="{2E0FDD8F-87AC-45AA-A86A-3E8CCB6EA166}" srcOrd="9" destOrd="0" presId="urn:microsoft.com/office/officeart/2005/8/layout/list1"/>
    <dgm:cxn modelId="{C3C0C1C2-CAAC-487B-8EF5-3A28AC9892B7}" type="presParOf" srcId="{3FE6E550-1CFF-4895-B5E1-C33014AEB862}" destId="{BCF29C15-7020-49D4-BB6A-9A16E3C8F43C}"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9.xml><?xml version="1.0" encoding="utf-8"?>
<dgm:dataModel xmlns:dgm="http://schemas.openxmlformats.org/drawingml/2006/diagram" xmlns:a="http://schemas.openxmlformats.org/drawingml/2006/main">
  <dgm:ptLst>
    <dgm:pt modelId="{03824A41-4061-4D4A-A970-674061F79AB1}" type="doc">
      <dgm:prSet loTypeId="urn:microsoft.com/office/officeart/2005/8/layout/vList2" loCatId="list" qsTypeId="urn:microsoft.com/office/officeart/2005/8/quickstyle/3d3" qsCatId="3D" csTypeId="urn:microsoft.com/office/officeart/2005/8/colors/accent1_2" csCatId="accent1" phldr="1"/>
      <dgm:spPr/>
      <dgm:t>
        <a:bodyPr/>
        <a:lstStyle/>
        <a:p>
          <a:endParaRPr lang="zh-CN" altLang="en-US"/>
        </a:p>
      </dgm:t>
    </dgm:pt>
    <dgm:pt modelId="{3E9F0B83-3B78-4C20-9CD5-6DF0C14C1332}">
      <dgm:prSet custT="1"/>
      <dgm:spPr/>
      <dgm:t>
        <a:bodyPr/>
        <a:lstStyle/>
        <a:p>
          <a:pPr rtl="0"/>
          <a:r>
            <a:rPr lang="en-US" altLang="zh-CN" sz="2800" b="1" dirty="0"/>
            <a:t>5. </a:t>
          </a:r>
          <a:r>
            <a:rPr lang="zh-CN" altLang="en-US" sz="2800" b="1" dirty="0"/>
            <a:t>对植被及土壤的影响：</a:t>
          </a:r>
          <a:endParaRPr lang="zh-CN" altLang="en-US" sz="2800" dirty="0"/>
        </a:p>
      </dgm:t>
    </dgm:pt>
    <dgm:pt modelId="{51ED2949-8A45-45B9-96B2-A1C65BD5F506}" type="parTrans" cxnId="{13A70277-3E54-4912-8560-F72A45EFBE34}">
      <dgm:prSet/>
      <dgm:spPr/>
      <dgm:t>
        <a:bodyPr/>
        <a:lstStyle/>
        <a:p>
          <a:endParaRPr lang="zh-CN" altLang="en-US"/>
        </a:p>
      </dgm:t>
    </dgm:pt>
    <dgm:pt modelId="{2E7EDC96-AC42-4975-BD1A-3A5EA4B4C5ED}" type="sibTrans" cxnId="{13A70277-3E54-4912-8560-F72A45EFBE34}">
      <dgm:prSet/>
      <dgm:spPr/>
      <dgm:t>
        <a:bodyPr/>
        <a:lstStyle/>
        <a:p>
          <a:endParaRPr lang="zh-CN" altLang="en-US"/>
        </a:p>
      </dgm:t>
    </dgm:pt>
    <dgm:pt modelId="{BA42EDC8-67E8-46C6-AD39-C17FBD15B0D8}">
      <dgm:prSet custT="1"/>
      <dgm:spPr/>
      <dgm:t>
        <a:bodyPr/>
        <a:lstStyle/>
        <a:p>
          <a:pPr rtl="0"/>
          <a:r>
            <a:rPr lang="zh-CN" altLang="en-US" sz="2700" b="1" dirty="0">
              <a:solidFill>
                <a:srgbClr val="FF0000"/>
              </a:solidFill>
            </a:rPr>
            <a:t>冰川推进</a:t>
          </a:r>
          <a:r>
            <a:rPr lang="zh-CN" altLang="en-US" sz="2700" b="1" dirty="0"/>
            <a:t>：</a:t>
          </a:r>
          <a:r>
            <a:rPr lang="zh-CN" altLang="en-US" sz="2400" b="1" dirty="0"/>
            <a:t>将</a:t>
          </a:r>
          <a:r>
            <a:rPr lang="zh-CN" altLang="en-US" sz="2800" b="1" dirty="0">
              <a:solidFill>
                <a:srgbClr val="0000FF"/>
              </a:solidFill>
            </a:rPr>
            <a:t>毁灭其覆盖地区的植被</a:t>
          </a:r>
          <a:r>
            <a:rPr lang="zh-CN" altLang="en-US" sz="2400" b="1" dirty="0"/>
            <a:t>，动物被迫迁移，土壤发育过程亦将中断。自然地带将相应向低纬和低海拔地区移动</a:t>
          </a:r>
          <a:endParaRPr lang="zh-CN" altLang="en-US" sz="2400" dirty="0"/>
        </a:p>
      </dgm:t>
    </dgm:pt>
    <dgm:pt modelId="{B1437BD8-0049-4C37-8C9D-EA328D44E088}" type="parTrans" cxnId="{6254E54F-BD43-4289-8D34-3CEFCFE319AD}">
      <dgm:prSet/>
      <dgm:spPr/>
      <dgm:t>
        <a:bodyPr/>
        <a:lstStyle/>
        <a:p>
          <a:endParaRPr lang="zh-CN" altLang="en-US"/>
        </a:p>
      </dgm:t>
    </dgm:pt>
    <dgm:pt modelId="{7503DBC4-7775-4AAC-AF87-73ADBB47C842}" type="sibTrans" cxnId="{6254E54F-BD43-4289-8D34-3CEFCFE319AD}">
      <dgm:prSet/>
      <dgm:spPr/>
      <dgm:t>
        <a:bodyPr/>
        <a:lstStyle/>
        <a:p>
          <a:endParaRPr lang="zh-CN" altLang="en-US"/>
        </a:p>
      </dgm:t>
    </dgm:pt>
    <dgm:pt modelId="{4A7D31ED-1FBB-4A41-9EAE-2B41BB387CB6}">
      <dgm:prSet custT="1"/>
      <dgm:spPr/>
      <dgm:t>
        <a:bodyPr/>
        <a:lstStyle/>
        <a:p>
          <a:pPr rtl="0"/>
          <a:r>
            <a:rPr lang="zh-CN" altLang="en-US" sz="2700" b="1" dirty="0">
              <a:solidFill>
                <a:srgbClr val="FF0000"/>
              </a:solidFill>
            </a:rPr>
            <a:t>冰川退缩</a:t>
          </a:r>
          <a:r>
            <a:rPr lang="zh-CN" altLang="en-US" sz="2700" b="1" dirty="0"/>
            <a:t>：</a:t>
          </a:r>
          <a:r>
            <a:rPr lang="zh-CN" altLang="en-US" sz="2400" b="1" dirty="0"/>
            <a:t>植被、土壤将逐渐</a:t>
          </a:r>
          <a:r>
            <a:rPr lang="zh-CN" altLang="en-US" sz="2800" b="1" dirty="0">
              <a:solidFill>
                <a:srgbClr val="0000FF"/>
              </a:solidFill>
            </a:rPr>
            <a:t>重新发育</a:t>
          </a:r>
          <a:r>
            <a:rPr lang="zh-CN" altLang="en-US" sz="2400" b="1" dirty="0"/>
            <a:t>，自然地带相应向高纬和高海拔地区移动</a:t>
          </a:r>
          <a:endParaRPr lang="zh-CN" altLang="en-US" sz="2400" dirty="0"/>
        </a:p>
      </dgm:t>
    </dgm:pt>
    <dgm:pt modelId="{A00E1D87-73CA-47E2-9F3C-734DBF674E2C}" type="parTrans" cxnId="{83E38E1D-6E5F-4F75-9422-B51994C2A627}">
      <dgm:prSet/>
      <dgm:spPr/>
      <dgm:t>
        <a:bodyPr/>
        <a:lstStyle/>
        <a:p>
          <a:endParaRPr lang="zh-CN" altLang="en-US"/>
        </a:p>
      </dgm:t>
    </dgm:pt>
    <dgm:pt modelId="{DCE86A87-F307-4CC2-BC4F-83A7BBAFD68C}" type="sibTrans" cxnId="{83E38E1D-6E5F-4F75-9422-B51994C2A627}">
      <dgm:prSet/>
      <dgm:spPr/>
      <dgm:t>
        <a:bodyPr/>
        <a:lstStyle/>
        <a:p>
          <a:endParaRPr lang="zh-CN" altLang="en-US"/>
        </a:p>
      </dgm:t>
    </dgm:pt>
    <dgm:pt modelId="{C1DF1591-ACCA-4881-8AD4-3F7301639E3E}">
      <dgm:prSet custT="1"/>
      <dgm:spPr/>
      <dgm:t>
        <a:bodyPr/>
        <a:lstStyle/>
        <a:p>
          <a:pPr rtl="0"/>
          <a:r>
            <a:rPr lang="en-US" altLang="zh-CN" sz="2800" b="1" dirty="0"/>
            <a:t>6. </a:t>
          </a:r>
          <a:r>
            <a:rPr lang="zh-CN" sz="2800" b="1" dirty="0"/>
            <a:t>对地表形态的影响：</a:t>
          </a:r>
          <a:endParaRPr lang="en-US" altLang="zh-CN" sz="2800" b="1" dirty="0"/>
        </a:p>
      </dgm:t>
    </dgm:pt>
    <dgm:pt modelId="{9465DE22-6836-4B59-9F9E-66480DF98560}" type="parTrans" cxnId="{2698DF8D-559C-45F9-AA4B-2E67FCB31F7C}">
      <dgm:prSet/>
      <dgm:spPr/>
      <dgm:t>
        <a:bodyPr/>
        <a:lstStyle/>
        <a:p>
          <a:endParaRPr lang="zh-CN" altLang="en-US"/>
        </a:p>
      </dgm:t>
    </dgm:pt>
    <dgm:pt modelId="{CDF77FE6-0F77-4496-8E2C-458473234ABA}" type="sibTrans" cxnId="{2698DF8D-559C-45F9-AA4B-2E67FCB31F7C}">
      <dgm:prSet/>
      <dgm:spPr/>
      <dgm:t>
        <a:bodyPr/>
        <a:lstStyle/>
        <a:p>
          <a:endParaRPr lang="zh-CN" altLang="en-US"/>
        </a:p>
      </dgm:t>
    </dgm:pt>
    <dgm:pt modelId="{E86C8A7A-D661-4751-928E-1AFA64AAC1F3}">
      <dgm:prSet custT="1"/>
      <dgm:spPr/>
      <dgm:t>
        <a:bodyPr/>
        <a:lstStyle/>
        <a:p>
          <a:pPr rtl="0"/>
          <a:r>
            <a:rPr lang="zh-CN" altLang="en-US" sz="2400" b="1" dirty="0"/>
            <a:t>冰川的侵蚀和堆积作用显著改变地表形态</a:t>
          </a:r>
          <a:endParaRPr lang="zh-CN" altLang="en-US" sz="2400" dirty="0"/>
        </a:p>
      </dgm:t>
    </dgm:pt>
    <dgm:pt modelId="{C19ED0CA-84E5-4C94-8991-AD0B45C1FC7A}" type="parTrans" cxnId="{054957B2-4222-4B15-BBD0-71C1520A7B5E}">
      <dgm:prSet/>
      <dgm:spPr/>
      <dgm:t>
        <a:bodyPr/>
        <a:lstStyle/>
        <a:p>
          <a:endParaRPr lang="zh-CN" altLang="en-US"/>
        </a:p>
      </dgm:t>
    </dgm:pt>
    <dgm:pt modelId="{AD8D0F97-4C5C-49B5-9834-32BE353FB969}" type="sibTrans" cxnId="{054957B2-4222-4B15-BBD0-71C1520A7B5E}">
      <dgm:prSet/>
      <dgm:spPr/>
      <dgm:t>
        <a:bodyPr/>
        <a:lstStyle/>
        <a:p>
          <a:endParaRPr lang="zh-CN" altLang="en-US"/>
        </a:p>
      </dgm:t>
    </dgm:pt>
    <dgm:pt modelId="{DC15DCDC-4668-4F7D-925A-8D534CCF1175}">
      <dgm:prSet custT="1"/>
      <dgm:spPr/>
      <dgm:t>
        <a:bodyPr/>
        <a:lstStyle/>
        <a:p>
          <a:pPr rtl="0"/>
          <a:r>
            <a:rPr lang="zh-CN" altLang="en-US" sz="2400" b="1" dirty="0"/>
            <a:t>形成特殊的</a:t>
          </a:r>
          <a:r>
            <a:rPr lang="zh-CN" altLang="en-US" sz="2800" b="1" dirty="0">
              <a:solidFill>
                <a:srgbClr val="0000FF"/>
              </a:solidFill>
            </a:rPr>
            <a:t>冰川地貌</a:t>
          </a:r>
          <a:endParaRPr lang="zh-CN" altLang="en-US" sz="2800" dirty="0"/>
        </a:p>
      </dgm:t>
    </dgm:pt>
    <dgm:pt modelId="{7C99A41F-21E9-4DF6-B266-A867D3BB7738}" type="parTrans" cxnId="{75ACA7EB-6C9D-4DBC-B13A-9CC1AE60C24E}">
      <dgm:prSet/>
      <dgm:spPr/>
      <dgm:t>
        <a:bodyPr/>
        <a:lstStyle/>
        <a:p>
          <a:endParaRPr lang="zh-CN" altLang="en-US"/>
        </a:p>
      </dgm:t>
    </dgm:pt>
    <dgm:pt modelId="{BDE25E02-7E4D-43E5-AE59-219A7451E2C9}" type="sibTrans" cxnId="{75ACA7EB-6C9D-4DBC-B13A-9CC1AE60C24E}">
      <dgm:prSet/>
      <dgm:spPr/>
      <dgm:t>
        <a:bodyPr/>
        <a:lstStyle/>
        <a:p>
          <a:endParaRPr lang="zh-CN" altLang="en-US"/>
        </a:p>
      </dgm:t>
    </dgm:pt>
    <dgm:pt modelId="{559946ED-7F9A-49DA-9FD5-772DD6415C70}" type="pres">
      <dgm:prSet presAssocID="{03824A41-4061-4D4A-A970-674061F79AB1}" presName="linear" presStyleCnt="0">
        <dgm:presLayoutVars>
          <dgm:animLvl val="lvl"/>
          <dgm:resizeHandles val="exact"/>
        </dgm:presLayoutVars>
      </dgm:prSet>
      <dgm:spPr/>
    </dgm:pt>
    <dgm:pt modelId="{9C2BEFA6-0A4C-4EB0-804E-59770EE350ED}" type="pres">
      <dgm:prSet presAssocID="{3E9F0B83-3B78-4C20-9CD5-6DF0C14C1332}" presName="parentText" presStyleLbl="node1" presStyleIdx="0" presStyleCnt="2">
        <dgm:presLayoutVars>
          <dgm:chMax val="0"/>
          <dgm:bulletEnabled val="1"/>
        </dgm:presLayoutVars>
      </dgm:prSet>
      <dgm:spPr/>
    </dgm:pt>
    <dgm:pt modelId="{2719C1CD-9DB4-4320-9971-887F9018BFC8}" type="pres">
      <dgm:prSet presAssocID="{3E9F0B83-3B78-4C20-9CD5-6DF0C14C1332}" presName="childText" presStyleLbl="revTx" presStyleIdx="0" presStyleCnt="2">
        <dgm:presLayoutVars>
          <dgm:bulletEnabled val="1"/>
        </dgm:presLayoutVars>
      </dgm:prSet>
      <dgm:spPr/>
    </dgm:pt>
    <dgm:pt modelId="{E8C39F0E-CA8E-4F5C-B93B-5AC6002B4902}" type="pres">
      <dgm:prSet presAssocID="{C1DF1591-ACCA-4881-8AD4-3F7301639E3E}" presName="parentText" presStyleLbl="node1" presStyleIdx="1" presStyleCnt="2">
        <dgm:presLayoutVars>
          <dgm:chMax val="0"/>
          <dgm:bulletEnabled val="1"/>
        </dgm:presLayoutVars>
      </dgm:prSet>
      <dgm:spPr/>
    </dgm:pt>
    <dgm:pt modelId="{89EB199E-4D1E-48B7-AD77-93BA79973343}" type="pres">
      <dgm:prSet presAssocID="{C1DF1591-ACCA-4881-8AD4-3F7301639E3E}" presName="childText" presStyleLbl="revTx" presStyleIdx="1" presStyleCnt="2">
        <dgm:presLayoutVars>
          <dgm:bulletEnabled val="1"/>
        </dgm:presLayoutVars>
      </dgm:prSet>
      <dgm:spPr/>
    </dgm:pt>
  </dgm:ptLst>
  <dgm:cxnLst>
    <dgm:cxn modelId="{83E38E1D-6E5F-4F75-9422-B51994C2A627}" srcId="{3E9F0B83-3B78-4C20-9CD5-6DF0C14C1332}" destId="{4A7D31ED-1FBB-4A41-9EAE-2B41BB387CB6}" srcOrd="1" destOrd="0" parTransId="{A00E1D87-73CA-47E2-9F3C-734DBF674E2C}" sibTransId="{DCE86A87-F307-4CC2-BC4F-83A7BBAFD68C}"/>
    <dgm:cxn modelId="{12921932-F13D-4A41-93C4-DD5CD0D8FB13}" type="presOf" srcId="{BA42EDC8-67E8-46C6-AD39-C17FBD15B0D8}" destId="{2719C1CD-9DB4-4320-9971-887F9018BFC8}" srcOrd="0" destOrd="0" presId="urn:microsoft.com/office/officeart/2005/8/layout/vList2"/>
    <dgm:cxn modelId="{FC9DA838-397B-4F1A-953E-DEAF3926EFF6}" type="presOf" srcId="{DC15DCDC-4668-4F7D-925A-8D534CCF1175}" destId="{89EB199E-4D1E-48B7-AD77-93BA79973343}" srcOrd="0" destOrd="1" presId="urn:microsoft.com/office/officeart/2005/8/layout/vList2"/>
    <dgm:cxn modelId="{BF7CF138-CFF0-460F-8405-607B2F6FFC1B}" type="presOf" srcId="{3E9F0B83-3B78-4C20-9CD5-6DF0C14C1332}" destId="{9C2BEFA6-0A4C-4EB0-804E-59770EE350ED}" srcOrd="0" destOrd="0" presId="urn:microsoft.com/office/officeart/2005/8/layout/vList2"/>
    <dgm:cxn modelId="{6254E54F-BD43-4289-8D34-3CEFCFE319AD}" srcId="{3E9F0B83-3B78-4C20-9CD5-6DF0C14C1332}" destId="{BA42EDC8-67E8-46C6-AD39-C17FBD15B0D8}" srcOrd="0" destOrd="0" parTransId="{B1437BD8-0049-4C37-8C9D-EA328D44E088}" sibTransId="{7503DBC4-7775-4AAC-AF87-73ADBB47C842}"/>
    <dgm:cxn modelId="{13A70277-3E54-4912-8560-F72A45EFBE34}" srcId="{03824A41-4061-4D4A-A970-674061F79AB1}" destId="{3E9F0B83-3B78-4C20-9CD5-6DF0C14C1332}" srcOrd="0" destOrd="0" parTransId="{51ED2949-8A45-45B9-96B2-A1C65BD5F506}" sibTransId="{2E7EDC96-AC42-4975-BD1A-3A5EA4B4C5ED}"/>
    <dgm:cxn modelId="{37D3A789-8802-48DC-AC3E-CFA120D2948F}" type="presOf" srcId="{E86C8A7A-D661-4751-928E-1AFA64AAC1F3}" destId="{89EB199E-4D1E-48B7-AD77-93BA79973343}" srcOrd="0" destOrd="0" presId="urn:microsoft.com/office/officeart/2005/8/layout/vList2"/>
    <dgm:cxn modelId="{2698DF8D-559C-45F9-AA4B-2E67FCB31F7C}" srcId="{03824A41-4061-4D4A-A970-674061F79AB1}" destId="{C1DF1591-ACCA-4881-8AD4-3F7301639E3E}" srcOrd="1" destOrd="0" parTransId="{9465DE22-6836-4B59-9F9E-66480DF98560}" sibTransId="{CDF77FE6-0F77-4496-8E2C-458473234ABA}"/>
    <dgm:cxn modelId="{054957B2-4222-4B15-BBD0-71C1520A7B5E}" srcId="{C1DF1591-ACCA-4881-8AD4-3F7301639E3E}" destId="{E86C8A7A-D661-4751-928E-1AFA64AAC1F3}" srcOrd="0" destOrd="0" parTransId="{C19ED0CA-84E5-4C94-8991-AD0B45C1FC7A}" sibTransId="{AD8D0F97-4C5C-49B5-9834-32BE353FB969}"/>
    <dgm:cxn modelId="{4AF71CB6-6F64-4ADD-A900-4209CB4A0C0F}" type="presOf" srcId="{4A7D31ED-1FBB-4A41-9EAE-2B41BB387CB6}" destId="{2719C1CD-9DB4-4320-9971-887F9018BFC8}" srcOrd="0" destOrd="1" presId="urn:microsoft.com/office/officeart/2005/8/layout/vList2"/>
    <dgm:cxn modelId="{11D26CCD-808E-486B-ACBD-7501F66AFA5A}" type="presOf" srcId="{03824A41-4061-4D4A-A970-674061F79AB1}" destId="{559946ED-7F9A-49DA-9FD5-772DD6415C70}" srcOrd="0" destOrd="0" presId="urn:microsoft.com/office/officeart/2005/8/layout/vList2"/>
    <dgm:cxn modelId="{75ACA7EB-6C9D-4DBC-B13A-9CC1AE60C24E}" srcId="{C1DF1591-ACCA-4881-8AD4-3F7301639E3E}" destId="{DC15DCDC-4668-4F7D-925A-8D534CCF1175}" srcOrd="1" destOrd="0" parTransId="{7C99A41F-21E9-4DF6-B266-A867D3BB7738}" sibTransId="{BDE25E02-7E4D-43E5-AE59-219A7451E2C9}"/>
    <dgm:cxn modelId="{F6D220F2-09B3-41A2-8679-0DE8BEDB6CBC}" type="presOf" srcId="{C1DF1591-ACCA-4881-8AD4-3F7301639E3E}" destId="{E8C39F0E-CA8E-4F5C-B93B-5AC6002B4902}" srcOrd="0" destOrd="0" presId="urn:microsoft.com/office/officeart/2005/8/layout/vList2"/>
    <dgm:cxn modelId="{14499B00-C048-4218-89B0-5A88E8C61F6D}" type="presParOf" srcId="{559946ED-7F9A-49DA-9FD5-772DD6415C70}" destId="{9C2BEFA6-0A4C-4EB0-804E-59770EE350ED}" srcOrd="0" destOrd="0" presId="urn:microsoft.com/office/officeart/2005/8/layout/vList2"/>
    <dgm:cxn modelId="{0E0CE7FD-8858-411E-97FA-3EBAD9237069}" type="presParOf" srcId="{559946ED-7F9A-49DA-9FD5-772DD6415C70}" destId="{2719C1CD-9DB4-4320-9971-887F9018BFC8}" srcOrd="1" destOrd="0" presId="urn:microsoft.com/office/officeart/2005/8/layout/vList2"/>
    <dgm:cxn modelId="{0A14DB1B-EFE1-4958-964F-06510AAD5F06}" type="presParOf" srcId="{559946ED-7F9A-49DA-9FD5-772DD6415C70}" destId="{E8C39F0E-CA8E-4F5C-B93B-5AC6002B4902}" srcOrd="2" destOrd="0" presId="urn:microsoft.com/office/officeart/2005/8/layout/vList2"/>
    <dgm:cxn modelId="{55D7E6E3-F1A1-47AA-BF49-2585A247006A}" type="presParOf" srcId="{559946ED-7F9A-49DA-9FD5-772DD6415C70}" destId="{89EB199E-4D1E-48B7-AD77-93BA79973343}"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2F05FB0F-1789-4AE9-B99D-F536533A1545}" type="doc">
      <dgm:prSet loTypeId="urn:microsoft.com/office/officeart/2005/8/layout/vList2" loCatId="list" qsTypeId="urn:microsoft.com/office/officeart/2005/8/quickstyle/simple1" qsCatId="simple" csTypeId="urn:microsoft.com/office/officeart/2005/8/colors/accent0_3" csCatId="mainScheme" phldr="1"/>
      <dgm:spPr/>
      <dgm:t>
        <a:bodyPr/>
        <a:lstStyle/>
        <a:p>
          <a:endParaRPr lang="zh-CN" altLang="en-US"/>
        </a:p>
      </dgm:t>
    </dgm:pt>
    <dgm:pt modelId="{77493464-0FF8-4A63-A34F-1B8C5F67CE74}">
      <dgm:prSet custT="1"/>
      <dgm:spPr/>
      <dgm:t>
        <a:bodyPr/>
        <a:lstStyle/>
        <a:p>
          <a:pPr rtl="0"/>
          <a:r>
            <a:rPr lang="zh-CN" altLang="en-US" sz="2800" b="1" dirty="0"/>
            <a:t>关于海洋的起源的假说：</a:t>
          </a:r>
        </a:p>
      </dgm:t>
    </dgm:pt>
    <dgm:pt modelId="{746263CE-AAC1-4E6E-9A19-CF237E92941F}" type="parTrans" cxnId="{61A0375D-B69B-4FD3-9362-81AB8FB98905}">
      <dgm:prSet/>
      <dgm:spPr/>
      <dgm:t>
        <a:bodyPr/>
        <a:lstStyle/>
        <a:p>
          <a:endParaRPr lang="zh-CN" altLang="en-US" sz="2800" b="1"/>
        </a:p>
      </dgm:t>
    </dgm:pt>
    <dgm:pt modelId="{E182D011-92E0-4C42-B02A-A0BD3373C766}" type="sibTrans" cxnId="{61A0375D-B69B-4FD3-9362-81AB8FB98905}">
      <dgm:prSet/>
      <dgm:spPr/>
      <dgm:t>
        <a:bodyPr/>
        <a:lstStyle/>
        <a:p>
          <a:endParaRPr lang="zh-CN" altLang="en-US" sz="2800" b="1"/>
        </a:p>
      </dgm:t>
    </dgm:pt>
    <dgm:pt modelId="{206B314F-CE2E-4EB7-9F58-5D2E779CE7E8}">
      <dgm:prSet custT="1"/>
      <dgm:spPr/>
      <dgm:t>
        <a:bodyPr/>
        <a:lstStyle/>
        <a:p>
          <a:pPr rtl="0"/>
          <a:r>
            <a:rPr lang="zh-CN" altLang="en-US" sz="2400" b="1" dirty="0"/>
            <a:t>洋壳是</a:t>
          </a:r>
          <a:r>
            <a:rPr lang="zh-CN" altLang="en-US" sz="2400" b="1" dirty="0">
              <a:solidFill>
                <a:srgbClr val="FF0000"/>
              </a:solidFill>
            </a:rPr>
            <a:t>原生的</a:t>
          </a:r>
          <a:r>
            <a:rPr lang="zh-CN" altLang="en-US" sz="2400" b="1" dirty="0"/>
            <a:t>，地球形成初期大洋就已存在</a:t>
          </a:r>
        </a:p>
      </dgm:t>
    </dgm:pt>
    <dgm:pt modelId="{0DE55DCF-5233-4BA7-9FA0-A7ABFBCA68A0}" type="parTrans" cxnId="{1BE529DE-8594-4010-8FB3-353AF872ED6D}">
      <dgm:prSet/>
      <dgm:spPr/>
      <dgm:t>
        <a:bodyPr/>
        <a:lstStyle/>
        <a:p>
          <a:endParaRPr lang="zh-CN" altLang="en-US" sz="2800" b="1"/>
        </a:p>
      </dgm:t>
    </dgm:pt>
    <dgm:pt modelId="{4AEE92D2-9AA4-422B-8D55-C3FC498E877C}" type="sibTrans" cxnId="{1BE529DE-8594-4010-8FB3-353AF872ED6D}">
      <dgm:prSet/>
      <dgm:spPr/>
      <dgm:t>
        <a:bodyPr/>
        <a:lstStyle/>
        <a:p>
          <a:endParaRPr lang="zh-CN" altLang="en-US" sz="2800" b="1"/>
        </a:p>
      </dgm:t>
    </dgm:pt>
    <dgm:pt modelId="{C0647CA5-699C-47BC-95CC-C3EB4A8528CA}">
      <dgm:prSet custT="1"/>
      <dgm:spPr/>
      <dgm:t>
        <a:bodyPr/>
        <a:lstStyle/>
        <a:p>
          <a:pPr rtl="0"/>
          <a:r>
            <a:rPr lang="zh-CN" altLang="en-US" sz="2400" b="1" dirty="0"/>
            <a:t>泛大陆分离时海底扩张形成了洋壳</a:t>
          </a:r>
        </a:p>
      </dgm:t>
    </dgm:pt>
    <dgm:pt modelId="{8C0B9763-BDB4-4AFE-8282-556850F6E93B}" type="parTrans" cxnId="{FA309D13-8D44-4CA8-9ED0-329BCF5C1986}">
      <dgm:prSet/>
      <dgm:spPr/>
      <dgm:t>
        <a:bodyPr/>
        <a:lstStyle/>
        <a:p>
          <a:endParaRPr lang="zh-CN" altLang="en-US" sz="2800" b="1"/>
        </a:p>
      </dgm:t>
    </dgm:pt>
    <dgm:pt modelId="{621AAED1-1DA0-4CF6-A2DB-24CCED870AE7}" type="sibTrans" cxnId="{FA309D13-8D44-4CA8-9ED0-329BCF5C1986}">
      <dgm:prSet/>
      <dgm:spPr/>
      <dgm:t>
        <a:bodyPr/>
        <a:lstStyle/>
        <a:p>
          <a:endParaRPr lang="zh-CN" altLang="en-US" sz="2800" b="1"/>
        </a:p>
      </dgm:t>
    </dgm:pt>
    <dgm:pt modelId="{513ABDA9-D2F7-4F26-9FC8-D5212F998AFB}">
      <dgm:prSet custT="1"/>
      <dgm:spPr/>
      <dgm:t>
        <a:bodyPr/>
        <a:lstStyle/>
        <a:p>
          <a:pPr rtl="0"/>
          <a:r>
            <a:rPr lang="zh-CN" altLang="en-US" sz="2400" b="1" dirty="0"/>
            <a:t>熔融岩浆侵入地壳并溢出地表冷凝，因其密度大，导致其下伏地壳沉入上地幔，最终形成洋壳</a:t>
          </a:r>
        </a:p>
      </dgm:t>
    </dgm:pt>
    <dgm:pt modelId="{645F1790-58C8-4BE8-ADB0-922C18806644}" type="parTrans" cxnId="{AEE7841D-F11B-4038-9BBD-C10E67293EEC}">
      <dgm:prSet/>
      <dgm:spPr/>
      <dgm:t>
        <a:bodyPr/>
        <a:lstStyle/>
        <a:p>
          <a:endParaRPr lang="zh-CN" altLang="en-US" sz="2800" b="1"/>
        </a:p>
      </dgm:t>
    </dgm:pt>
    <dgm:pt modelId="{C1F4C92D-AC72-48C5-9C7D-690BF57747E2}" type="sibTrans" cxnId="{AEE7841D-F11B-4038-9BBD-C10E67293EEC}">
      <dgm:prSet/>
      <dgm:spPr/>
      <dgm:t>
        <a:bodyPr/>
        <a:lstStyle/>
        <a:p>
          <a:endParaRPr lang="zh-CN" altLang="en-US" sz="2800" b="1"/>
        </a:p>
      </dgm:t>
    </dgm:pt>
    <dgm:pt modelId="{21D8E2F0-D4DD-4B69-A399-AD877C79CC18}">
      <dgm:prSet custT="1"/>
      <dgm:spPr/>
      <dgm:t>
        <a:bodyPr/>
        <a:lstStyle/>
        <a:p>
          <a:pPr rtl="0"/>
          <a:r>
            <a:rPr lang="zh-CN" altLang="en-US" sz="2800" b="1" dirty="0"/>
            <a:t>关于海水的假说：</a:t>
          </a:r>
          <a:endParaRPr lang="en-US" altLang="zh-CN" sz="2800" b="1" dirty="0"/>
        </a:p>
      </dgm:t>
    </dgm:pt>
    <dgm:pt modelId="{D874928B-C0F5-4FB1-84C3-BD2101E82568}" type="parTrans" cxnId="{589DAA8F-169B-4123-B8C0-0CEE29F1A556}">
      <dgm:prSet/>
      <dgm:spPr/>
      <dgm:t>
        <a:bodyPr/>
        <a:lstStyle/>
        <a:p>
          <a:endParaRPr lang="zh-CN" altLang="en-US" sz="2800" b="1"/>
        </a:p>
      </dgm:t>
    </dgm:pt>
    <dgm:pt modelId="{9A536A68-5487-4206-AB4C-04B9D54AB35E}" type="sibTrans" cxnId="{589DAA8F-169B-4123-B8C0-0CEE29F1A556}">
      <dgm:prSet/>
      <dgm:spPr/>
      <dgm:t>
        <a:bodyPr/>
        <a:lstStyle/>
        <a:p>
          <a:endParaRPr lang="zh-CN" altLang="en-US" sz="2800" b="1"/>
        </a:p>
      </dgm:t>
    </dgm:pt>
    <dgm:pt modelId="{E8E37EC1-F14B-4555-81C4-C89879DC8EF8}">
      <dgm:prSet custT="1"/>
      <dgm:spPr/>
      <dgm:t>
        <a:bodyPr/>
        <a:lstStyle/>
        <a:p>
          <a:pPr rtl="0"/>
          <a:r>
            <a:rPr lang="zh-CN" altLang="en-US" sz="2400" b="1" dirty="0"/>
            <a:t>倾向于来自</a:t>
          </a:r>
          <a:r>
            <a:rPr lang="zh-CN" altLang="en-US" sz="2400" b="1" dirty="0">
              <a:solidFill>
                <a:srgbClr val="0000FF"/>
              </a:solidFill>
            </a:rPr>
            <a:t>地壳和上地幔</a:t>
          </a:r>
          <a:endParaRPr lang="zh-CN" altLang="en-US" sz="2400" b="1" dirty="0"/>
        </a:p>
      </dgm:t>
    </dgm:pt>
    <dgm:pt modelId="{45F210CF-83F4-45E2-BAAF-FBEC30BA0293}" type="parTrans" cxnId="{D9DF92B6-D94F-47DA-B385-6EBE28C46DFB}">
      <dgm:prSet/>
      <dgm:spPr/>
      <dgm:t>
        <a:bodyPr/>
        <a:lstStyle/>
        <a:p>
          <a:endParaRPr lang="zh-CN" altLang="en-US" sz="2800" b="1"/>
        </a:p>
      </dgm:t>
    </dgm:pt>
    <dgm:pt modelId="{6D5E29DA-814C-4EFF-B174-7A7707D0A78E}" type="sibTrans" cxnId="{D9DF92B6-D94F-47DA-B385-6EBE28C46DFB}">
      <dgm:prSet/>
      <dgm:spPr/>
      <dgm:t>
        <a:bodyPr/>
        <a:lstStyle/>
        <a:p>
          <a:endParaRPr lang="zh-CN" altLang="en-US" sz="2800" b="1"/>
        </a:p>
      </dgm:t>
    </dgm:pt>
    <dgm:pt modelId="{CF61024F-9336-4534-9421-A1EC128168E2}" type="pres">
      <dgm:prSet presAssocID="{2F05FB0F-1789-4AE9-B99D-F536533A1545}" presName="linear" presStyleCnt="0">
        <dgm:presLayoutVars>
          <dgm:animLvl val="lvl"/>
          <dgm:resizeHandles val="exact"/>
        </dgm:presLayoutVars>
      </dgm:prSet>
      <dgm:spPr/>
    </dgm:pt>
    <dgm:pt modelId="{88CEC89B-FFDC-431D-A693-58F052654936}" type="pres">
      <dgm:prSet presAssocID="{77493464-0FF8-4A63-A34F-1B8C5F67CE74}" presName="parentText" presStyleLbl="node1" presStyleIdx="0" presStyleCnt="2">
        <dgm:presLayoutVars>
          <dgm:chMax val="0"/>
          <dgm:bulletEnabled val="1"/>
        </dgm:presLayoutVars>
      </dgm:prSet>
      <dgm:spPr/>
    </dgm:pt>
    <dgm:pt modelId="{AD851348-582E-4895-9D55-247BC2B56DB8}" type="pres">
      <dgm:prSet presAssocID="{77493464-0FF8-4A63-A34F-1B8C5F67CE74}" presName="childText" presStyleLbl="revTx" presStyleIdx="0" presStyleCnt="2">
        <dgm:presLayoutVars>
          <dgm:bulletEnabled val="1"/>
        </dgm:presLayoutVars>
      </dgm:prSet>
      <dgm:spPr/>
    </dgm:pt>
    <dgm:pt modelId="{EF3161D1-1D2D-4232-82ED-35005756FD0E}" type="pres">
      <dgm:prSet presAssocID="{21D8E2F0-D4DD-4B69-A399-AD877C79CC18}" presName="parentText" presStyleLbl="node1" presStyleIdx="1" presStyleCnt="2">
        <dgm:presLayoutVars>
          <dgm:chMax val="0"/>
          <dgm:bulletEnabled val="1"/>
        </dgm:presLayoutVars>
      </dgm:prSet>
      <dgm:spPr/>
    </dgm:pt>
    <dgm:pt modelId="{4EE9F037-BE14-4C74-8785-F230E3E626DB}" type="pres">
      <dgm:prSet presAssocID="{21D8E2F0-D4DD-4B69-A399-AD877C79CC18}" presName="childText" presStyleLbl="revTx" presStyleIdx="1" presStyleCnt="2">
        <dgm:presLayoutVars>
          <dgm:bulletEnabled val="1"/>
        </dgm:presLayoutVars>
      </dgm:prSet>
      <dgm:spPr/>
    </dgm:pt>
  </dgm:ptLst>
  <dgm:cxnLst>
    <dgm:cxn modelId="{FA309D13-8D44-4CA8-9ED0-329BCF5C1986}" srcId="{77493464-0FF8-4A63-A34F-1B8C5F67CE74}" destId="{C0647CA5-699C-47BC-95CC-C3EB4A8528CA}" srcOrd="1" destOrd="0" parTransId="{8C0B9763-BDB4-4AFE-8282-556850F6E93B}" sibTransId="{621AAED1-1DA0-4CF6-A2DB-24CCED870AE7}"/>
    <dgm:cxn modelId="{62BE3516-3C77-4A5F-877F-AE496A93E718}" type="presOf" srcId="{E8E37EC1-F14B-4555-81C4-C89879DC8EF8}" destId="{4EE9F037-BE14-4C74-8785-F230E3E626DB}" srcOrd="0" destOrd="0" presId="urn:microsoft.com/office/officeart/2005/8/layout/vList2"/>
    <dgm:cxn modelId="{AEE7841D-F11B-4038-9BBD-C10E67293EEC}" srcId="{77493464-0FF8-4A63-A34F-1B8C5F67CE74}" destId="{513ABDA9-D2F7-4F26-9FC8-D5212F998AFB}" srcOrd="2" destOrd="0" parTransId="{645F1790-58C8-4BE8-ADB0-922C18806644}" sibTransId="{C1F4C92D-AC72-48C5-9C7D-690BF57747E2}"/>
    <dgm:cxn modelId="{61A0375D-B69B-4FD3-9362-81AB8FB98905}" srcId="{2F05FB0F-1789-4AE9-B99D-F536533A1545}" destId="{77493464-0FF8-4A63-A34F-1B8C5F67CE74}" srcOrd="0" destOrd="0" parTransId="{746263CE-AAC1-4E6E-9A19-CF237E92941F}" sibTransId="{E182D011-92E0-4C42-B02A-A0BD3373C766}"/>
    <dgm:cxn modelId="{091F7363-9365-490A-BCE9-F9D3E430C9CC}" type="presOf" srcId="{2F05FB0F-1789-4AE9-B99D-F536533A1545}" destId="{CF61024F-9336-4534-9421-A1EC128168E2}" srcOrd="0" destOrd="0" presId="urn:microsoft.com/office/officeart/2005/8/layout/vList2"/>
    <dgm:cxn modelId="{9FDB356B-9FC7-4936-8EB6-5206DEE60A87}" type="presOf" srcId="{513ABDA9-D2F7-4F26-9FC8-D5212F998AFB}" destId="{AD851348-582E-4895-9D55-247BC2B56DB8}" srcOrd="0" destOrd="2" presId="urn:microsoft.com/office/officeart/2005/8/layout/vList2"/>
    <dgm:cxn modelId="{5E580555-748D-4F02-9838-7318237194CA}" type="presOf" srcId="{C0647CA5-699C-47BC-95CC-C3EB4A8528CA}" destId="{AD851348-582E-4895-9D55-247BC2B56DB8}" srcOrd="0" destOrd="1" presId="urn:microsoft.com/office/officeart/2005/8/layout/vList2"/>
    <dgm:cxn modelId="{511B5B8D-6A5E-44AB-AD3B-FCF36FCECEFC}" type="presOf" srcId="{21D8E2F0-D4DD-4B69-A399-AD877C79CC18}" destId="{EF3161D1-1D2D-4232-82ED-35005756FD0E}" srcOrd="0" destOrd="0" presId="urn:microsoft.com/office/officeart/2005/8/layout/vList2"/>
    <dgm:cxn modelId="{589DAA8F-169B-4123-B8C0-0CEE29F1A556}" srcId="{2F05FB0F-1789-4AE9-B99D-F536533A1545}" destId="{21D8E2F0-D4DD-4B69-A399-AD877C79CC18}" srcOrd="1" destOrd="0" parTransId="{D874928B-C0F5-4FB1-84C3-BD2101E82568}" sibTransId="{9A536A68-5487-4206-AB4C-04B9D54AB35E}"/>
    <dgm:cxn modelId="{D2084A96-D18D-4850-BF25-85853F092110}" type="presOf" srcId="{77493464-0FF8-4A63-A34F-1B8C5F67CE74}" destId="{88CEC89B-FFDC-431D-A693-58F052654936}" srcOrd="0" destOrd="0" presId="urn:microsoft.com/office/officeart/2005/8/layout/vList2"/>
    <dgm:cxn modelId="{D9DF92B6-D94F-47DA-B385-6EBE28C46DFB}" srcId="{21D8E2F0-D4DD-4B69-A399-AD877C79CC18}" destId="{E8E37EC1-F14B-4555-81C4-C89879DC8EF8}" srcOrd="0" destOrd="0" parTransId="{45F210CF-83F4-45E2-BAAF-FBEC30BA0293}" sibTransId="{6D5E29DA-814C-4EFF-B174-7A7707D0A78E}"/>
    <dgm:cxn modelId="{1BE529DE-8594-4010-8FB3-353AF872ED6D}" srcId="{77493464-0FF8-4A63-A34F-1B8C5F67CE74}" destId="{206B314F-CE2E-4EB7-9F58-5D2E779CE7E8}" srcOrd="0" destOrd="0" parTransId="{0DE55DCF-5233-4BA7-9FA0-A7ABFBCA68A0}" sibTransId="{4AEE92D2-9AA4-422B-8D55-C3FC498E877C}"/>
    <dgm:cxn modelId="{752D18ED-B219-454D-82A4-B43837D87630}" type="presOf" srcId="{206B314F-CE2E-4EB7-9F58-5D2E779CE7E8}" destId="{AD851348-582E-4895-9D55-247BC2B56DB8}" srcOrd="0" destOrd="0" presId="urn:microsoft.com/office/officeart/2005/8/layout/vList2"/>
    <dgm:cxn modelId="{6E37A4B2-C7E8-46A2-BDC5-D73BD3F98E49}" type="presParOf" srcId="{CF61024F-9336-4534-9421-A1EC128168E2}" destId="{88CEC89B-FFDC-431D-A693-58F052654936}" srcOrd="0" destOrd="0" presId="urn:microsoft.com/office/officeart/2005/8/layout/vList2"/>
    <dgm:cxn modelId="{F58852F9-8D23-4AB2-AAC6-F894754747CD}" type="presParOf" srcId="{CF61024F-9336-4534-9421-A1EC128168E2}" destId="{AD851348-582E-4895-9D55-247BC2B56DB8}" srcOrd="1" destOrd="0" presId="urn:microsoft.com/office/officeart/2005/8/layout/vList2"/>
    <dgm:cxn modelId="{7E7779A8-D5D4-49C1-80C1-2AAB31B18152}" type="presParOf" srcId="{CF61024F-9336-4534-9421-A1EC128168E2}" destId="{EF3161D1-1D2D-4232-82ED-35005756FD0E}" srcOrd="2" destOrd="0" presId="urn:microsoft.com/office/officeart/2005/8/layout/vList2"/>
    <dgm:cxn modelId="{81C84BCE-CDBB-4057-A3DB-C1AA2320920A}" type="presParOf" srcId="{CF61024F-9336-4534-9421-A1EC128168E2}" destId="{4EE9F037-BE14-4C74-8785-F230E3E626DB}"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1B060CA2-112A-48A0-9750-E13413D695DE}"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zh-CN" altLang="en-US"/>
        </a:p>
      </dgm:t>
    </dgm:pt>
    <dgm:pt modelId="{8C4FA51D-A3CA-4AB5-BEB9-917381A4C393}">
      <dgm:prSet/>
      <dgm:spPr/>
      <dgm:t>
        <a:bodyPr/>
        <a:lstStyle/>
        <a:p>
          <a:pPr rtl="0"/>
          <a:r>
            <a:rPr lang="en-US" altLang="zh-CN" b="1" dirty="0"/>
            <a:t>2. </a:t>
          </a:r>
          <a:r>
            <a:rPr lang="zh-CN" altLang="en-US" b="1" dirty="0"/>
            <a:t>洋的</a:t>
          </a:r>
          <a:r>
            <a:rPr lang="zh-CN" b="1" dirty="0"/>
            <a:t>定义：</a:t>
          </a:r>
          <a:endParaRPr lang="en-US" altLang="zh-CN" b="1" dirty="0"/>
        </a:p>
      </dgm:t>
    </dgm:pt>
    <dgm:pt modelId="{A15F6786-E54B-4424-965D-F78C027AA835}" type="parTrans" cxnId="{285F6EF0-C35D-4E6D-9DD9-281E63802CAA}">
      <dgm:prSet/>
      <dgm:spPr/>
      <dgm:t>
        <a:bodyPr/>
        <a:lstStyle/>
        <a:p>
          <a:endParaRPr lang="zh-CN" altLang="en-US" b="1"/>
        </a:p>
      </dgm:t>
    </dgm:pt>
    <dgm:pt modelId="{AA495A4F-5E19-4105-8372-96239D1BA297}" type="sibTrans" cxnId="{285F6EF0-C35D-4E6D-9DD9-281E63802CAA}">
      <dgm:prSet/>
      <dgm:spPr/>
      <dgm:t>
        <a:bodyPr/>
        <a:lstStyle/>
        <a:p>
          <a:endParaRPr lang="zh-CN" altLang="en-US" b="1"/>
        </a:p>
      </dgm:t>
    </dgm:pt>
    <dgm:pt modelId="{C98A5B0C-827C-49F0-B78E-0CD4D27CA1E1}">
      <dgm:prSet/>
      <dgm:spPr/>
      <dgm:t>
        <a:bodyPr/>
        <a:lstStyle/>
        <a:p>
          <a:pPr rtl="0"/>
          <a:r>
            <a:rPr lang="zh-CN" b="1" dirty="0"/>
            <a:t>四大洋：</a:t>
          </a:r>
        </a:p>
      </dgm:t>
    </dgm:pt>
    <dgm:pt modelId="{9FC02752-F9C5-4CF0-99BA-377250AFDA91}" type="parTrans" cxnId="{E17FC7BE-B536-4996-B7DB-546593B57A27}">
      <dgm:prSet/>
      <dgm:spPr/>
      <dgm:t>
        <a:bodyPr/>
        <a:lstStyle/>
        <a:p>
          <a:endParaRPr lang="zh-CN" altLang="en-US" b="1"/>
        </a:p>
      </dgm:t>
    </dgm:pt>
    <dgm:pt modelId="{6E91FAAC-8018-4A99-AE75-2FFDBBD01242}" type="sibTrans" cxnId="{E17FC7BE-B536-4996-B7DB-546593B57A27}">
      <dgm:prSet/>
      <dgm:spPr/>
      <dgm:t>
        <a:bodyPr/>
        <a:lstStyle/>
        <a:p>
          <a:endParaRPr lang="zh-CN" altLang="en-US" b="1"/>
        </a:p>
      </dgm:t>
    </dgm:pt>
    <dgm:pt modelId="{3DC91723-7F3F-418B-924C-682B5B230704}">
      <dgm:prSet/>
      <dgm:spPr/>
      <dgm:t>
        <a:bodyPr/>
        <a:lstStyle/>
        <a:p>
          <a:pPr rtl="0"/>
          <a:r>
            <a:rPr lang="zh-CN" b="1" dirty="0"/>
            <a:t>太平洋：</a:t>
          </a:r>
          <a:r>
            <a:rPr lang="en-US" b="1" dirty="0"/>
            <a:t>181.344(10</a:t>
          </a:r>
          <a:r>
            <a:rPr lang="en-US" b="1" baseline="30000" dirty="0"/>
            <a:t>6</a:t>
          </a:r>
          <a:r>
            <a:rPr lang="en-US" b="1" dirty="0"/>
            <a:t>km</a:t>
          </a:r>
          <a:r>
            <a:rPr lang="en-US" b="1" baseline="30000" dirty="0"/>
            <a:t>2</a:t>
          </a:r>
          <a:r>
            <a:rPr lang="en-US" b="1" dirty="0"/>
            <a:t>)</a:t>
          </a:r>
          <a:endParaRPr lang="zh-CN" b="1" dirty="0"/>
        </a:p>
      </dgm:t>
    </dgm:pt>
    <dgm:pt modelId="{137815C0-E54E-44AB-B2F9-A09620D3AEA0}" type="parTrans" cxnId="{6060CB2D-14E1-4ECB-9331-E7CE5843FDD6}">
      <dgm:prSet/>
      <dgm:spPr/>
      <dgm:t>
        <a:bodyPr/>
        <a:lstStyle/>
        <a:p>
          <a:endParaRPr lang="zh-CN" altLang="en-US" b="1"/>
        </a:p>
      </dgm:t>
    </dgm:pt>
    <dgm:pt modelId="{D756DD5E-D609-4E84-8B11-D1C83FF91C93}" type="sibTrans" cxnId="{6060CB2D-14E1-4ECB-9331-E7CE5843FDD6}">
      <dgm:prSet/>
      <dgm:spPr/>
      <dgm:t>
        <a:bodyPr/>
        <a:lstStyle/>
        <a:p>
          <a:endParaRPr lang="zh-CN" altLang="en-US" b="1"/>
        </a:p>
      </dgm:t>
    </dgm:pt>
    <dgm:pt modelId="{7D936FF4-9E99-49FC-BFAD-726BD6EB1A3B}">
      <dgm:prSet/>
      <dgm:spPr/>
      <dgm:t>
        <a:bodyPr/>
        <a:lstStyle/>
        <a:p>
          <a:pPr rtl="0"/>
          <a:r>
            <a:rPr lang="zh-CN" b="1" dirty="0"/>
            <a:t>大西洋</a:t>
          </a:r>
          <a:r>
            <a:rPr lang="en-US" b="1" dirty="0"/>
            <a:t>:  94.314(10</a:t>
          </a:r>
          <a:r>
            <a:rPr lang="en-US" b="1" baseline="30000" dirty="0"/>
            <a:t>6</a:t>
          </a:r>
          <a:r>
            <a:rPr lang="en-US" b="1" dirty="0"/>
            <a:t>km</a:t>
          </a:r>
          <a:r>
            <a:rPr lang="en-US" b="1" baseline="30000" dirty="0"/>
            <a:t>2</a:t>
          </a:r>
          <a:r>
            <a:rPr lang="en-US" b="1" dirty="0"/>
            <a:t>)</a:t>
          </a:r>
          <a:endParaRPr lang="zh-CN" b="1" dirty="0"/>
        </a:p>
      </dgm:t>
    </dgm:pt>
    <dgm:pt modelId="{20882422-9716-49C4-82A5-7E6F2351C9CD}" type="parTrans" cxnId="{72540A1C-4EF5-4A21-8DE5-17DCF8C47CA0}">
      <dgm:prSet/>
      <dgm:spPr/>
      <dgm:t>
        <a:bodyPr/>
        <a:lstStyle/>
        <a:p>
          <a:endParaRPr lang="zh-CN" altLang="en-US" b="1"/>
        </a:p>
      </dgm:t>
    </dgm:pt>
    <dgm:pt modelId="{6E1C93D7-1CCF-4746-B5CF-D1506234B125}" type="sibTrans" cxnId="{72540A1C-4EF5-4A21-8DE5-17DCF8C47CA0}">
      <dgm:prSet/>
      <dgm:spPr/>
      <dgm:t>
        <a:bodyPr/>
        <a:lstStyle/>
        <a:p>
          <a:endParaRPr lang="zh-CN" altLang="en-US" b="1"/>
        </a:p>
      </dgm:t>
    </dgm:pt>
    <dgm:pt modelId="{734D2BDE-39E7-4456-8E34-E95CB5321D05}">
      <dgm:prSet/>
      <dgm:spPr/>
      <dgm:t>
        <a:bodyPr/>
        <a:lstStyle/>
        <a:p>
          <a:pPr rtl="0"/>
          <a:r>
            <a:rPr lang="zh-CN" b="1" dirty="0"/>
            <a:t>印度洋</a:t>
          </a:r>
          <a:r>
            <a:rPr lang="en-US" b="1" dirty="0"/>
            <a:t>:  74.118(10</a:t>
          </a:r>
          <a:r>
            <a:rPr lang="en-US" b="1" baseline="30000" dirty="0"/>
            <a:t>6</a:t>
          </a:r>
          <a:r>
            <a:rPr lang="en-US" b="1" dirty="0"/>
            <a:t>km</a:t>
          </a:r>
          <a:r>
            <a:rPr lang="en-US" b="1" baseline="30000" dirty="0"/>
            <a:t>2</a:t>
          </a:r>
          <a:r>
            <a:rPr lang="en-US" b="1" dirty="0"/>
            <a:t>)</a:t>
          </a:r>
          <a:endParaRPr lang="zh-CN" b="1" dirty="0"/>
        </a:p>
      </dgm:t>
    </dgm:pt>
    <dgm:pt modelId="{7B41AF24-B0FC-48B6-B337-F2D6C161B402}" type="parTrans" cxnId="{0921C379-F657-4653-9AD5-D94C816350DA}">
      <dgm:prSet/>
      <dgm:spPr/>
      <dgm:t>
        <a:bodyPr/>
        <a:lstStyle/>
        <a:p>
          <a:endParaRPr lang="zh-CN" altLang="en-US" b="1"/>
        </a:p>
      </dgm:t>
    </dgm:pt>
    <dgm:pt modelId="{E050E15F-B239-4F34-9750-7B20E692EB9C}" type="sibTrans" cxnId="{0921C379-F657-4653-9AD5-D94C816350DA}">
      <dgm:prSet/>
      <dgm:spPr/>
      <dgm:t>
        <a:bodyPr/>
        <a:lstStyle/>
        <a:p>
          <a:endParaRPr lang="zh-CN" altLang="en-US" b="1"/>
        </a:p>
      </dgm:t>
    </dgm:pt>
    <dgm:pt modelId="{F057310B-788D-426F-9939-817F70DF2E36}">
      <dgm:prSet/>
      <dgm:spPr/>
      <dgm:t>
        <a:bodyPr/>
        <a:lstStyle/>
        <a:p>
          <a:pPr rtl="0"/>
          <a:r>
            <a:rPr lang="zh-CN" b="1" dirty="0"/>
            <a:t>北冰洋</a:t>
          </a:r>
          <a:r>
            <a:rPr lang="en-US" b="1" dirty="0"/>
            <a:t>:  12.257(10</a:t>
          </a:r>
          <a:r>
            <a:rPr lang="en-US" b="1" baseline="30000" dirty="0"/>
            <a:t>6</a:t>
          </a:r>
          <a:r>
            <a:rPr lang="en-US" b="1" dirty="0"/>
            <a:t>km</a:t>
          </a:r>
          <a:r>
            <a:rPr lang="en-US" b="1" baseline="30000" dirty="0"/>
            <a:t>2</a:t>
          </a:r>
          <a:r>
            <a:rPr lang="en-US" b="1" dirty="0"/>
            <a:t>)</a:t>
          </a:r>
          <a:endParaRPr lang="zh-CN" b="1" dirty="0"/>
        </a:p>
      </dgm:t>
    </dgm:pt>
    <dgm:pt modelId="{4BBE65A5-C7F1-4D28-AC3B-23D06E445808}" type="parTrans" cxnId="{91945CE7-0F56-4147-A75A-247C21DA6E78}">
      <dgm:prSet/>
      <dgm:spPr/>
      <dgm:t>
        <a:bodyPr/>
        <a:lstStyle/>
        <a:p>
          <a:endParaRPr lang="zh-CN" altLang="en-US" b="1"/>
        </a:p>
      </dgm:t>
    </dgm:pt>
    <dgm:pt modelId="{2F2D2E9D-205A-4ED5-8423-2AA9A171CFA1}" type="sibTrans" cxnId="{91945CE7-0F56-4147-A75A-247C21DA6E78}">
      <dgm:prSet/>
      <dgm:spPr/>
      <dgm:t>
        <a:bodyPr/>
        <a:lstStyle/>
        <a:p>
          <a:endParaRPr lang="zh-CN" altLang="en-US" b="1"/>
        </a:p>
      </dgm:t>
    </dgm:pt>
    <dgm:pt modelId="{E729E445-EFB9-4AA8-A2E8-6BAAEEC290A8}">
      <dgm:prSet/>
      <dgm:spPr/>
      <dgm:t>
        <a:bodyPr/>
        <a:lstStyle/>
        <a:p>
          <a:pPr rtl="0"/>
          <a:r>
            <a:rPr lang="zh-CN" b="1" dirty="0">
              <a:solidFill>
                <a:srgbClr val="FF0000"/>
              </a:solidFill>
            </a:rPr>
            <a:t>远离</a:t>
          </a:r>
          <a:r>
            <a:rPr lang="zh-CN" b="1" dirty="0"/>
            <a:t>大陆的</a:t>
          </a:r>
          <a:r>
            <a:rPr lang="zh-CN" altLang="en-US" b="1" dirty="0"/>
            <a:t>、</a:t>
          </a:r>
          <a:r>
            <a:rPr lang="zh-CN" b="1" dirty="0"/>
            <a:t>深度大</a:t>
          </a:r>
          <a:r>
            <a:rPr lang="zh-CN" altLang="en-US" b="1" dirty="0"/>
            <a:t>、</a:t>
          </a:r>
          <a:r>
            <a:rPr lang="zh-CN" b="1" dirty="0"/>
            <a:t>面积广</a:t>
          </a:r>
          <a:r>
            <a:rPr lang="zh-CN" altLang="en-US" b="1" dirty="0"/>
            <a:t>、</a:t>
          </a:r>
          <a:r>
            <a:rPr lang="zh-CN" b="1" dirty="0"/>
            <a:t>不受大陆影响，具有</a:t>
          </a:r>
          <a:r>
            <a:rPr lang="zh-CN" b="1" dirty="0">
              <a:solidFill>
                <a:srgbClr val="0000FF"/>
              </a:solidFill>
            </a:rPr>
            <a:t>稳定理化性质</a:t>
          </a:r>
          <a:r>
            <a:rPr lang="zh-CN" b="1" dirty="0"/>
            <a:t>、潮汐系统以及强大洋流系统的水域</a:t>
          </a:r>
        </a:p>
      </dgm:t>
    </dgm:pt>
    <dgm:pt modelId="{1F90DB36-D0E8-4E41-B7C6-8AA4144EE604}" type="parTrans" cxnId="{9355E1EA-2643-4F77-83F2-9A7357141B6C}">
      <dgm:prSet/>
      <dgm:spPr/>
      <dgm:t>
        <a:bodyPr/>
        <a:lstStyle/>
        <a:p>
          <a:endParaRPr lang="zh-CN" altLang="en-US" b="1"/>
        </a:p>
      </dgm:t>
    </dgm:pt>
    <dgm:pt modelId="{A5C56C48-90AA-40BE-9074-88031EB5711B}" type="sibTrans" cxnId="{9355E1EA-2643-4F77-83F2-9A7357141B6C}">
      <dgm:prSet/>
      <dgm:spPr/>
      <dgm:t>
        <a:bodyPr/>
        <a:lstStyle/>
        <a:p>
          <a:endParaRPr lang="zh-CN" altLang="en-US" b="1"/>
        </a:p>
      </dgm:t>
    </dgm:pt>
    <dgm:pt modelId="{5A47D2A1-3079-4ED9-A030-E99E8A8C137B}">
      <dgm:prSet/>
      <dgm:spPr/>
      <dgm:t>
        <a:bodyPr/>
        <a:lstStyle/>
        <a:p>
          <a:pPr rtl="0"/>
          <a:r>
            <a:rPr lang="en-US" altLang="zh-CN" b="1" dirty="0"/>
            <a:t>1. </a:t>
          </a:r>
          <a:r>
            <a:rPr lang="zh-CN" altLang="en-US" b="1" dirty="0"/>
            <a:t>海洋的构成：</a:t>
          </a:r>
          <a:endParaRPr lang="en-US" altLang="zh-CN" b="1" dirty="0"/>
        </a:p>
      </dgm:t>
    </dgm:pt>
    <dgm:pt modelId="{91EAE8A7-AF28-4EEE-A1CB-3AE7D762EAFA}" type="parTrans" cxnId="{134946A2-9D38-4D69-80E3-683100AD8616}">
      <dgm:prSet/>
      <dgm:spPr/>
      <dgm:t>
        <a:bodyPr/>
        <a:lstStyle/>
        <a:p>
          <a:endParaRPr lang="zh-CN" altLang="en-US"/>
        </a:p>
      </dgm:t>
    </dgm:pt>
    <dgm:pt modelId="{7EAC5105-44AD-432F-9A75-503343BBCEB8}" type="sibTrans" cxnId="{134946A2-9D38-4D69-80E3-683100AD8616}">
      <dgm:prSet/>
      <dgm:spPr/>
      <dgm:t>
        <a:bodyPr/>
        <a:lstStyle/>
        <a:p>
          <a:endParaRPr lang="zh-CN" altLang="en-US"/>
        </a:p>
      </dgm:t>
    </dgm:pt>
    <dgm:pt modelId="{F019BBFE-9B13-4B4F-A48D-8CE647BF49C0}">
      <dgm:prSet/>
      <dgm:spPr/>
      <dgm:t>
        <a:bodyPr/>
        <a:lstStyle/>
        <a:p>
          <a:pPr rtl="0"/>
          <a:r>
            <a:rPr lang="zh-CN" altLang="en-US" b="1" dirty="0"/>
            <a:t>海</a:t>
          </a:r>
          <a:endParaRPr lang="en-US" altLang="zh-CN" b="1" dirty="0"/>
        </a:p>
      </dgm:t>
    </dgm:pt>
    <dgm:pt modelId="{A5E4D9DB-B7A1-48B3-A448-32A1CC16C6B0}" type="parTrans" cxnId="{E7296959-7458-41C8-96D7-83F3BB387E17}">
      <dgm:prSet/>
      <dgm:spPr/>
      <dgm:t>
        <a:bodyPr/>
        <a:lstStyle/>
        <a:p>
          <a:endParaRPr lang="zh-CN" altLang="en-US"/>
        </a:p>
      </dgm:t>
    </dgm:pt>
    <dgm:pt modelId="{11F42072-9924-4A16-B080-E558577D0971}" type="sibTrans" cxnId="{E7296959-7458-41C8-96D7-83F3BB387E17}">
      <dgm:prSet/>
      <dgm:spPr/>
      <dgm:t>
        <a:bodyPr/>
        <a:lstStyle/>
        <a:p>
          <a:endParaRPr lang="zh-CN" altLang="en-US"/>
        </a:p>
      </dgm:t>
    </dgm:pt>
    <dgm:pt modelId="{BA4ECF6E-A73F-4C70-BEB2-A9EEF3E44498}">
      <dgm:prSet/>
      <dgm:spPr/>
      <dgm:t>
        <a:bodyPr/>
        <a:lstStyle/>
        <a:p>
          <a:pPr rtl="0"/>
          <a:r>
            <a:rPr lang="zh-CN" altLang="en-US" b="1" dirty="0"/>
            <a:t>洋</a:t>
          </a:r>
          <a:endParaRPr lang="en-US" altLang="zh-CN" b="1" dirty="0"/>
        </a:p>
      </dgm:t>
    </dgm:pt>
    <dgm:pt modelId="{CA03E03B-50EE-4897-A8C1-97B4FDF461A2}" type="parTrans" cxnId="{8501864A-B863-4755-95AB-576E0DA902AE}">
      <dgm:prSet/>
      <dgm:spPr/>
      <dgm:t>
        <a:bodyPr/>
        <a:lstStyle/>
        <a:p>
          <a:endParaRPr lang="zh-CN" altLang="en-US"/>
        </a:p>
      </dgm:t>
    </dgm:pt>
    <dgm:pt modelId="{9862F999-D0E4-4B7B-9FF8-1DD08D634AEB}" type="sibTrans" cxnId="{8501864A-B863-4755-95AB-576E0DA902AE}">
      <dgm:prSet/>
      <dgm:spPr/>
      <dgm:t>
        <a:bodyPr/>
        <a:lstStyle/>
        <a:p>
          <a:endParaRPr lang="zh-CN" altLang="en-US"/>
        </a:p>
      </dgm:t>
    </dgm:pt>
    <dgm:pt modelId="{90A51B45-6F24-4B55-928B-933E322765F0}" type="pres">
      <dgm:prSet presAssocID="{1B060CA2-112A-48A0-9750-E13413D695DE}" presName="linear" presStyleCnt="0">
        <dgm:presLayoutVars>
          <dgm:dir/>
          <dgm:animLvl val="lvl"/>
          <dgm:resizeHandles val="exact"/>
        </dgm:presLayoutVars>
      </dgm:prSet>
      <dgm:spPr/>
    </dgm:pt>
    <dgm:pt modelId="{8B5FA679-F56F-4FCD-81A6-C0401082659F}" type="pres">
      <dgm:prSet presAssocID="{5A47D2A1-3079-4ED9-A030-E99E8A8C137B}" presName="parentLin" presStyleCnt="0"/>
      <dgm:spPr/>
    </dgm:pt>
    <dgm:pt modelId="{998A8E81-783D-4374-95EF-74AA08620B86}" type="pres">
      <dgm:prSet presAssocID="{5A47D2A1-3079-4ED9-A030-E99E8A8C137B}" presName="parentLeftMargin" presStyleLbl="node1" presStyleIdx="0" presStyleCnt="3"/>
      <dgm:spPr/>
    </dgm:pt>
    <dgm:pt modelId="{8D7E66DC-6163-4F1A-B248-749A0C0A3100}" type="pres">
      <dgm:prSet presAssocID="{5A47D2A1-3079-4ED9-A030-E99E8A8C137B}" presName="parentText" presStyleLbl="node1" presStyleIdx="0" presStyleCnt="3">
        <dgm:presLayoutVars>
          <dgm:chMax val="0"/>
          <dgm:bulletEnabled val="1"/>
        </dgm:presLayoutVars>
      </dgm:prSet>
      <dgm:spPr/>
    </dgm:pt>
    <dgm:pt modelId="{AC9988CE-94C8-402A-B947-8415EF7E6A52}" type="pres">
      <dgm:prSet presAssocID="{5A47D2A1-3079-4ED9-A030-E99E8A8C137B}" presName="negativeSpace" presStyleCnt="0"/>
      <dgm:spPr/>
    </dgm:pt>
    <dgm:pt modelId="{14622312-1C4A-4A6A-A996-048C93C0A42A}" type="pres">
      <dgm:prSet presAssocID="{5A47D2A1-3079-4ED9-A030-E99E8A8C137B}" presName="childText" presStyleLbl="conFgAcc1" presStyleIdx="0" presStyleCnt="3">
        <dgm:presLayoutVars>
          <dgm:bulletEnabled val="1"/>
        </dgm:presLayoutVars>
      </dgm:prSet>
      <dgm:spPr/>
    </dgm:pt>
    <dgm:pt modelId="{3125F05A-244C-4E65-A378-EDE0569EAE99}" type="pres">
      <dgm:prSet presAssocID="{7EAC5105-44AD-432F-9A75-503343BBCEB8}" presName="spaceBetweenRectangles" presStyleCnt="0"/>
      <dgm:spPr/>
    </dgm:pt>
    <dgm:pt modelId="{DC73857F-2FA5-439B-A328-0939B0C752D2}" type="pres">
      <dgm:prSet presAssocID="{8C4FA51D-A3CA-4AB5-BEB9-917381A4C393}" presName="parentLin" presStyleCnt="0"/>
      <dgm:spPr/>
    </dgm:pt>
    <dgm:pt modelId="{E317A042-6BD4-4672-9890-50E7F873101E}" type="pres">
      <dgm:prSet presAssocID="{8C4FA51D-A3CA-4AB5-BEB9-917381A4C393}" presName="parentLeftMargin" presStyleLbl="node1" presStyleIdx="0" presStyleCnt="3"/>
      <dgm:spPr/>
    </dgm:pt>
    <dgm:pt modelId="{1A1A0449-2B09-473D-8A65-C94728F4F797}" type="pres">
      <dgm:prSet presAssocID="{8C4FA51D-A3CA-4AB5-BEB9-917381A4C393}" presName="parentText" presStyleLbl="node1" presStyleIdx="1" presStyleCnt="3">
        <dgm:presLayoutVars>
          <dgm:chMax val="0"/>
          <dgm:bulletEnabled val="1"/>
        </dgm:presLayoutVars>
      </dgm:prSet>
      <dgm:spPr/>
    </dgm:pt>
    <dgm:pt modelId="{CB26B4C6-ED59-4A74-9573-38FF9FE1F032}" type="pres">
      <dgm:prSet presAssocID="{8C4FA51D-A3CA-4AB5-BEB9-917381A4C393}" presName="negativeSpace" presStyleCnt="0"/>
      <dgm:spPr/>
    </dgm:pt>
    <dgm:pt modelId="{3F4264FC-F68C-4B48-B1EA-C35274802B92}" type="pres">
      <dgm:prSet presAssocID="{8C4FA51D-A3CA-4AB5-BEB9-917381A4C393}" presName="childText" presStyleLbl="conFgAcc1" presStyleIdx="1" presStyleCnt="3">
        <dgm:presLayoutVars>
          <dgm:bulletEnabled val="1"/>
        </dgm:presLayoutVars>
      </dgm:prSet>
      <dgm:spPr/>
    </dgm:pt>
    <dgm:pt modelId="{6CA834B7-0A27-444D-9983-6D60A109388B}" type="pres">
      <dgm:prSet presAssocID="{AA495A4F-5E19-4105-8372-96239D1BA297}" presName="spaceBetweenRectangles" presStyleCnt="0"/>
      <dgm:spPr/>
    </dgm:pt>
    <dgm:pt modelId="{6A9361BE-316B-4354-8EE6-4C7F9F33C3F5}" type="pres">
      <dgm:prSet presAssocID="{C98A5B0C-827C-49F0-B78E-0CD4D27CA1E1}" presName="parentLin" presStyleCnt="0"/>
      <dgm:spPr/>
    </dgm:pt>
    <dgm:pt modelId="{838E82FE-97D2-4B7B-AFE5-A73FBB38BC2A}" type="pres">
      <dgm:prSet presAssocID="{C98A5B0C-827C-49F0-B78E-0CD4D27CA1E1}" presName="parentLeftMargin" presStyleLbl="node1" presStyleIdx="1" presStyleCnt="3"/>
      <dgm:spPr/>
    </dgm:pt>
    <dgm:pt modelId="{809F9732-772C-4F81-957C-5560B2DA6336}" type="pres">
      <dgm:prSet presAssocID="{C98A5B0C-827C-49F0-B78E-0CD4D27CA1E1}" presName="parentText" presStyleLbl="node1" presStyleIdx="2" presStyleCnt="3">
        <dgm:presLayoutVars>
          <dgm:chMax val="0"/>
          <dgm:bulletEnabled val="1"/>
        </dgm:presLayoutVars>
      </dgm:prSet>
      <dgm:spPr/>
    </dgm:pt>
    <dgm:pt modelId="{04670AB0-9D96-4C8A-B8B1-0E03F2079363}" type="pres">
      <dgm:prSet presAssocID="{C98A5B0C-827C-49F0-B78E-0CD4D27CA1E1}" presName="negativeSpace" presStyleCnt="0"/>
      <dgm:spPr/>
    </dgm:pt>
    <dgm:pt modelId="{C4677A78-9C5D-4848-A64A-F3CD96EC33DF}" type="pres">
      <dgm:prSet presAssocID="{C98A5B0C-827C-49F0-B78E-0CD4D27CA1E1}" presName="childText" presStyleLbl="conFgAcc1" presStyleIdx="2" presStyleCnt="3">
        <dgm:presLayoutVars>
          <dgm:bulletEnabled val="1"/>
        </dgm:presLayoutVars>
      </dgm:prSet>
      <dgm:spPr/>
    </dgm:pt>
  </dgm:ptLst>
  <dgm:cxnLst>
    <dgm:cxn modelId="{72540A1C-4EF5-4A21-8DE5-17DCF8C47CA0}" srcId="{C98A5B0C-827C-49F0-B78E-0CD4D27CA1E1}" destId="{7D936FF4-9E99-49FC-BFAD-726BD6EB1A3B}" srcOrd="1" destOrd="0" parTransId="{20882422-9716-49C4-82A5-7E6F2351C9CD}" sibTransId="{6E1C93D7-1CCF-4746-B5CF-D1506234B125}"/>
    <dgm:cxn modelId="{CD239321-5A6A-46CE-A5C3-FD78CEA8F115}" type="presOf" srcId="{8C4FA51D-A3CA-4AB5-BEB9-917381A4C393}" destId="{E317A042-6BD4-4672-9890-50E7F873101E}" srcOrd="0" destOrd="0" presId="urn:microsoft.com/office/officeart/2005/8/layout/list1"/>
    <dgm:cxn modelId="{F61D7C23-A34A-4388-9588-B13DA3852085}" type="presOf" srcId="{5A47D2A1-3079-4ED9-A030-E99E8A8C137B}" destId="{998A8E81-783D-4374-95EF-74AA08620B86}" srcOrd="0" destOrd="0" presId="urn:microsoft.com/office/officeart/2005/8/layout/list1"/>
    <dgm:cxn modelId="{6060CB2D-14E1-4ECB-9331-E7CE5843FDD6}" srcId="{C98A5B0C-827C-49F0-B78E-0CD4D27CA1E1}" destId="{3DC91723-7F3F-418B-924C-682B5B230704}" srcOrd="0" destOrd="0" parTransId="{137815C0-E54E-44AB-B2F9-A09620D3AEA0}" sibTransId="{D756DD5E-D609-4E84-8B11-D1C83FF91C93}"/>
    <dgm:cxn modelId="{01EBAE37-C4A6-4C62-BED1-A3FFE8C7E0B7}" type="presOf" srcId="{E729E445-EFB9-4AA8-A2E8-6BAAEEC290A8}" destId="{3F4264FC-F68C-4B48-B1EA-C35274802B92}" srcOrd="0" destOrd="0" presId="urn:microsoft.com/office/officeart/2005/8/layout/list1"/>
    <dgm:cxn modelId="{6DAF3C3E-9127-4B6B-AB53-F37FEEA83159}" type="presOf" srcId="{C98A5B0C-827C-49F0-B78E-0CD4D27CA1E1}" destId="{809F9732-772C-4F81-957C-5560B2DA6336}" srcOrd="1" destOrd="0" presId="urn:microsoft.com/office/officeart/2005/8/layout/list1"/>
    <dgm:cxn modelId="{9CED0661-793E-436D-A820-B6E721EF5F29}" type="presOf" srcId="{3DC91723-7F3F-418B-924C-682B5B230704}" destId="{C4677A78-9C5D-4848-A64A-F3CD96EC33DF}" srcOrd="0" destOrd="0" presId="urn:microsoft.com/office/officeart/2005/8/layout/list1"/>
    <dgm:cxn modelId="{90440662-9472-4367-A54C-D2DA937827EB}" type="presOf" srcId="{BA4ECF6E-A73F-4C70-BEB2-A9EEF3E44498}" destId="{14622312-1C4A-4A6A-A996-048C93C0A42A}" srcOrd="0" destOrd="1" presId="urn:microsoft.com/office/officeart/2005/8/layout/list1"/>
    <dgm:cxn modelId="{9B58A448-A30F-4791-81CF-CF0AD8F61E89}" type="presOf" srcId="{F019BBFE-9B13-4B4F-A48D-8CE647BF49C0}" destId="{14622312-1C4A-4A6A-A996-048C93C0A42A}" srcOrd="0" destOrd="0" presId="urn:microsoft.com/office/officeart/2005/8/layout/list1"/>
    <dgm:cxn modelId="{8501864A-B863-4755-95AB-576E0DA902AE}" srcId="{5A47D2A1-3079-4ED9-A030-E99E8A8C137B}" destId="{BA4ECF6E-A73F-4C70-BEB2-A9EEF3E44498}" srcOrd="1" destOrd="0" parTransId="{CA03E03B-50EE-4897-A8C1-97B4FDF461A2}" sibTransId="{9862F999-D0E4-4B7B-9FF8-1DD08D634AEB}"/>
    <dgm:cxn modelId="{DBB12C71-1C30-4671-B89E-77B2E9C941B6}" type="presOf" srcId="{1B060CA2-112A-48A0-9750-E13413D695DE}" destId="{90A51B45-6F24-4B55-928B-933E322765F0}" srcOrd="0" destOrd="0" presId="urn:microsoft.com/office/officeart/2005/8/layout/list1"/>
    <dgm:cxn modelId="{914DF776-2EC4-4B16-A540-914054E39C81}" type="presOf" srcId="{8C4FA51D-A3CA-4AB5-BEB9-917381A4C393}" destId="{1A1A0449-2B09-473D-8A65-C94728F4F797}" srcOrd="1" destOrd="0" presId="urn:microsoft.com/office/officeart/2005/8/layout/list1"/>
    <dgm:cxn modelId="{4FA93B79-932A-4BE0-AD72-B2A4A4A7515D}" type="presOf" srcId="{C98A5B0C-827C-49F0-B78E-0CD4D27CA1E1}" destId="{838E82FE-97D2-4B7B-AFE5-A73FBB38BC2A}" srcOrd="0" destOrd="0" presId="urn:microsoft.com/office/officeart/2005/8/layout/list1"/>
    <dgm:cxn modelId="{E7296959-7458-41C8-96D7-83F3BB387E17}" srcId="{5A47D2A1-3079-4ED9-A030-E99E8A8C137B}" destId="{F019BBFE-9B13-4B4F-A48D-8CE647BF49C0}" srcOrd="0" destOrd="0" parTransId="{A5E4D9DB-B7A1-48B3-A448-32A1CC16C6B0}" sibTransId="{11F42072-9924-4A16-B080-E558577D0971}"/>
    <dgm:cxn modelId="{0921C379-F657-4653-9AD5-D94C816350DA}" srcId="{C98A5B0C-827C-49F0-B78E-0CD4D27CA1E1}" destId="{734D2BDE-39E7-4456-8E34-E95CB5321D05}" srcOrd="2" destOrd="0" parTransId="{7B41AF24-B0FC-48B6-B337-F2D6C161B402}" sibTransId="{E050E15F-B239-4F34-9750-7B20E692EB9C}"/>
    <dgm:cxn modelId="{37F0697B-5CB7-48BE-BA8A-F5DE692B885A}" type="presOf" srcId="{F057310B-788D-426F-9939-817F70DF2E36}" destId="{C4677A78-9C5D-4848-A64A-F3CD96EC33DF}" srcOrd="0" destOrd="3" presId="urn:microsoft.com/office/officeart/2005/8/layout/list1"/>
    <dgm:cxn modelId="{4423A79E-48C1-4863-94C7-E60B816C9038}" type="presOf" srcId="{5A47D2A1-3079-4ED9-A030-E99E8A8C137B}" destId="{8D7E66DC-6163-4F1A-B248-749A0C0A3100}" srcOrd="1" destOrd="0" presId="urn:microsoft.com/office/officeart/2005/8/layout/list1"/>
    <dgm:cxn modelId="{134946A2-9D38-4D69-80E3-683100AD8616}" srcId="{1B060CA2-112A-48A0-9750-E13413D695DE}" destId="{5A47D2A1-3079-4ED9-A030-E99E8A8C137B}" srcOrd="0" destOrd="0" parTransId="{91EAE8A7-AF28-4EEE-A1CB-3AE7D762EAFA}" sibTransId="{7EAC5105-44AD-432F-9A75-503343BBCEB8}"/>
    <dgm:cxn modelId="{526E31AB-77C3-4E86-9E53-B21C1E8E41EB}" type="presOf" srcId="{734D2BDE-39E7-4456-8E34-E95CB5321D05}" destId="{C4677A78-9C5D-4848-A64A-F3CD96EC33DF}" srcOrd="0" destOrd="2" presId="urn:microsoft.com/office/officeart/2005/8/layout/list1"/>
    <dgm:cxn modelId="{E17FC7BE-B536-4996-B7DB-546593B57A27}" srcId="{1B060CA2-112A-48A0-9750-E13413D695DE}" destId="{C98A5B0C-827C-49F0-B78E-0CD4D27CA1E1}" srcOrd="2" destOrd="0" parTransId="{9FC02752-F9C5-4CF0-99BA-377250AFDA91}" sibTransId="{6E91FAAC-8018-4A99-AE75-2FFDBBD01242}"/>
    <dgm:cxn modelId="{E62718DF-7C26-4399-B7A1-DB3ECD755BA1}" type="presOf" srcId="{7D936FF4-9E99-49FC-BFAD-726BD6EB1A3B}" destId="{C4677A78-9C5D-4848-A64A-F3CD96EC33DF}" srcOrd="0" destOrd="1" presId="urn:microsoft.com/office/officeart/2005/8/layout/list1"/>
    <dgm:cxn modelId="{91945CE7-0F56-4147-A75A-247C21DA6E78}" srcId="{C98A5B0C-827C-49F0-B78E-0CD4D27CA1E1}" destId="{F057310B-788D-426F-9939-817F70DF2E36}" srcOrd="3" destOrd="0" parTransId="{4BBE65A5-C7F1-4D28-AC3B-23D06E445808}" sibTransId="{2F2D2E9D-205A-4ED5-8423-2AA9A171CFA1}"/>
    <dgm:cxn modelId="{9355E1EA-2643-4F77-83F2-9A7357141B6C}" srcId="{8C4FA51D-A3CA-4AB5-BEB9-917381A4C393}" destId="{E729E445-EFB9-4AA8-A2E8-6BAAEEC290A8}" srcOrd="0" destOrd="0" parTransId="{1F90DB36-D0E8-4E41-B7C6-8AA4144EE604}" sibTransId="{A5C56C48-90AA-40BE-9074-88031EB5711B}"/>
    <dgm:cxn modelId="{285F6EF0-C35D-4E6D-9DD9-281E63802CAA}" srcId="{1B060CA2-112A-48A0-9750-E13413D695DE}" destId="{8C4FA51D-A3CA-4AB5-BEB9-917381A4C393}" srcOrd="1" destOrd="0" parTransId="{A15F6786-E54B-4424-965D-F78C027AA835}" sibTransId="{AA495A4F-5E19-4105-8372-96239D1BA297}"/>
    <dgm:cxn modelId="{E23E659A-F137-4FE9-9D96-0FE7B42467E7}" type="presParOf" srcId="{90A51B45-6F24-4B55-928B-933E322765F0}" destId="{8B5FA679-F56F-4FCD-81A6-C0401082659F}" srcOrd="0" destOrd="0" presId="urn:microsoft.com/office/officeart/2005/8/layout/list1"/>
    <dgm:cxn modelId="{FA742A9E-DDA7-49BD-AF01-1817BAB199ED}" type="presParOf" srcId="{8B5FA679-F56F-4FCD-81A6-C0401082659F}" destId="{998A8E81-783D-4374-95EF-74AA08620B86}" srcOrd="0" destOrd="0" presId="urn:microsoft.com/office/officeart/2005/8/layout/list1"/>
    <dgm:cxn modelId="{1707F6E6-450F-4FE1-A7D6-73D8C07FA44C}" type="presParOf" srcId="{8B5FA679-F56F-4FCD-81A6-C0401082659F}" destId="{8D7E66DC-6163-4F1A-B248-749A0C0A3100}" srcOrd="1" destOrd="0" presId="urn:microsoft.com/office/officeart/2005/8/layout/list1"/>
    <dgm:cxn modelId="{9C695BD0-9BAF-48F1-9998-03B869D2EED8}" type="presParOf" srcId="{90A51B45-6F24-4B55-928B-933E322765F0}" destId="{AC9988CE-94C8-402A-B947-8415EF7E6A52}" srcOrd="1" destOrd="0" presId="urn:microsoft.com/office/officeart/2005/8/layout/list1"/>
    <dgm:cxn modelId="{5F84244E-0AE1-48A8-A6BD-4D742503658F}" type="presParOf" srcId="{90A51B45-6F24-4B55-928B-933E322765F0}" destId="{14622312-1C4A-4A6A-A996-048C93C0A42A}" srcOrd="2" destOrd="0" presId="urn:microsoft.com/office/officeart/2005/8/layout/list1"/>
    <dgm:cxn modelId="{A6F309DD-3856-4E2B-86D8-C952FA2658E4}" type="presParOf" srcId="{90A51B45-6F24-4B55-928B-933E322765F0}" destId="{3125F05A-244C-4E65-A378-EDE0569EAE99}" srcOrd="3" destOrd="0" presId="urn:microsoft.com/office/officeart/2005/8/layout/list1"/>
    <dgm:cxn modelId="{4DF591AE-1CE8-46E7-A709-750532FA0FA8}" type="presParOf" srcId="{90A51B45-6F24-4B55-928B-933E322765F0}" destId="{DC73857F-2FA5-439B-A328-0939B0C752D2}" srcOrd="4" destOrd="0" presId="urn:microsoft.com/office/officeart/2005/8/layout/list1"/>
    <dgm:cxn modelId="{7DCF07E7-C743-405B-8AB3-27D538B1285D}" type="presParOf" srcId="{DC73857F-2FA5-439B-A328-0939B0C752D2}" destId="{E317A042-6BD4-4672-9890-50E7F873101E}" srcOrd="0" destOrd="0" presId="urn:microsoft.com/office/officeart/2005/8/layout/list1"/>
    <dgm:cxn modelId="{652E76F2-379F-4EA4-B808-3AC7CFCBD102}" type="presParOf" srcId="{DC73857F-2FA5-439B-A328-0939B0C752D2}" destId="{1A1A0449-2B09-473D-8A65-C94728F4F797}" srcOrd="1" destOrd="0" presId="urn:microsoft.com/office/officeart/2005/8/layout/list1"/>
    <dgm:cxn modelId="{46BE9FA3-B01B-437C-98CA-F87F91895647}" type="presParOf" srcId="{90A51B45-6F24-4B55-928B-933E322765F0}" destId="{CB26B4C6-ED59-4A74-9573-38FF9FE1F032}" srcOrd="5" destOrd="0" presId="urn:microsoft.com/office/officeart/2005/8/layout/list1"/>
    <dgm:cxn modelId="{2017DBF0-AFB1-4BCF-A035-4674BB97E72B}" type="presParOf" srcId="{90A51B45-6F24-4B55-928B-933E322765F0}" destId="{3F4264FC-F68C-4B48-B1EA-C35274802B92}" srcOrd="6" destOrd="0" presId="urn:microsoft.com/office/officeart/2005/8/layout/list1"/>
    <dgm:cxn modelId="{B7A9926E-070D-4313-B2F1-A48EA35F7051}" type="presParOf" srcId="{90A51B45-6F24-4B55-928B-933E322765F0}" destId="{6CA834B7-0A27-444D-9983-6D60A109388B}" srcOrd="7" destOrd="0" presId="urn:microsoft.com/office/officeart/2005/8/layout/list1"/>
    <dgm:cxn modelId="{4541DBA8-B639-4573-B761-E63F0F5A2B7B}" type="presParOf" srcId="{90A51B45-6F24-4B55-928B-933E322765F0}" destId="{6A9361BE-316B-4354-8EE6-4C7F9F33C3F5}" srcOrd="8" destOrd="0" presId="urn:microsoft.com/office/officeart/2005/8/layout/list1"/>
    <dgm:cxn modelId="{13C76D1B-522A-499D-A9C9-9BB59337D7FA}" type="presParOf" srcId="{6A9361BE-316B-4354-8EE6-4C7F9F33C3F5}" destId="{838E82FE-97D2-4B7B-AFE5-A73FBB38BC2A}" srcOrd="0" destOrd="0" presId="urn:microsoft.com/office/officeart/2005/8/layout/list1"/>
    <dgm:cxn modelId="{178A297C-F525-484B-AB11-C9D8F995A6AF}" type="presParOf" srcId="{6A9361BE-316B-4354-8EE6-4C7F9F33C3F5}" destId="{809F9732-772C-4F81-957C-5560B2DA6336}" srcOrd="1" destOrd="0" presId="urn:microsoft.com/office/officeart/2005/8/layout/list1"/>
    <dgm:cxn modelId="{42B62DCE-B8A6-4B3E-A884-CA2ED94DD8C1}" type="presParOf" srcId="{90A51B45-6F24-4B55-928B-933E322765F0}" destId="{04670AB0-9D96-4C8A-B8B1-0E03F2079363}" srcOrd="9" destOrd="0" presId="urn:microsoft.com/office/officeart/2005/8/layout/list1"/>
    <dgm:cxn modelId="{F39D9A13-1F7C-4F36-8147-8FC65D307D64}" type="presParOf" srcId="{90A51B45-6F24-4B55-928B-933E322765F0}" destId="{C4677A78-9C5D-4848-A64A-F3CD96EC33DF}"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3B24484F-5A84-4620-8F8C-FBFDF3394C9E}" type="doc">
      <dgm:prSet loTypeId="urn:microsoft.com/office/officeart/2005/8/layout/vList2" loCatId="list" qsTypeId="urn:microsoft.com/office/officeart/2005/8/quickstyle/simple1" qsCatId="simple" csTypeId="urn:microsoft.com/office/officeart/2005/8/colors/accent0_3" csCatId="mainScheme" phldr="1"/>
      <dgm:spPr/>
      <dgm:t>
        <a:bodyPr/>
        <a:lstStyle/>
        <a:p>
          <a:endParaRPr lang="zh-CN" altLang="en-US"/>
        </a:p>
      </dgm:t>
    </dgm:pt>
    <dgm:pt modelId="{75605C5C-7617-41ED-8755-677162127A61}">
      <dgm:prSet/>
      <dgm:spPr/>
      <dgm:t>
        <a:bodyPr/>
        <a:lstStyle/>
        <a:p>
          <a:pPr rtl="0"/>
          <a:r>
            <a:rPr lang="zh-CN" altLang="en-US" b="1" dirty="0"/>
            <a:t>①定义：</a:t>
          </a:r>
          <a:endParaRPr lang="zh-CN" altLang="en-US" sz="3600" b="1" dirty="0"/>
        </a:p>
      </dgm:t>
    </dgm:pt>
    <dgm:pt modelId="{51AB7C85-603A-42E0-8D96-D5EBFD5FB584}" type="parTrans" cxnId="{AFBF42EB-1E35-4561-B711-A553670BFFFA}">
      <dgm:prSet/>
      <dgm:spPr/>
      <dgm:t>
        <a:bodyPr/>
        <a:lstStyle/>
        <a:p>
          <a:endParaRPr lang="zh-CN" altLang="en-US" b="1"/>
        </a:p>
      </dgm:t>
    </dgm:pt>
    <dgm:pt modelId="{8D512962-82D0-4464-BDE0-63099CE9A8FF}" type="sibTrans" cxnId="{AFBF42EB-1E35-4561-B711-A553670BFFFA}">
      <dgm:prSet/>
      <dgm:spPr/>
      <dgm:t>
        <a:bodyPr/>
        <a:lstStyle/>
        <a:p>
          <a:endParaRPr lang="zh-CN" altLang="en-US" b="1"/>
        </a:p>
      </dgm:t>
    </dgm:pt>
    <dgm:pt modelId="{9F7F343D-2CC8-4705-B13A-A729A5C3EEB0}">
      <dgm:prSet/>
      <dgm:spPr/>
      <dgm:t>
        <a:bodyPr/>
        <a:lstStyle/>
        <a:p>
          <a:pPr rtl="0"/>
          <a:r>
            <a:rPr lang="zh-CN" altLang="en-US" b="1" dirty="0"/>
            <a:t>毗邻大陆的</a:t>
          </a:r>
          <a:endParaRPr lang="zh-CN" altLang="en-US" sz="3600" b="1" dirty="0"/>
        </a:p>
      </dgm:t>
    </dgm:pt>
    <dgm:pt modelId="{21B5C841-8D91-4D34-86B6-4A48CCD680DB}" type="parTrans" cxnId="{27C6562A-5660-47AB-B8B8-B43F4F28EF76}">
      <dgm:prSet/>
      <dgm:spPr/>
      <dgm:t>
        <a:bodyPr/>
        <a:lstStyle/>
        <a:p>
          <a:endParaRPr lang="zh-CN" altLang="en-US" b="1"/>
        </a:p>
      </dgm:t>
    </dgm:pt>
    <dgm:pt modelId="{A21A1547-C799-481D-AF83-BE05DEE08DC8}" type="sibTrans" cxnId="{27C6562A-5660-47AB-B8B8-B43F4F28EF76}">
      <dgm:prSet/>
      <dgm:spPr/>
      <dgm:t>
        <a:bodyPr/>
        <a:lstStyle/>
        <a:p>
          <a:endParaRPr lang="zh-CN" altLang="en-US" b="1"/>
        </a:p>
      </dgm:t>
    </dgm:pt>
    <dgm:pt modelId="{919C903F-AB36-4D6D-B7F0-7EF205C6F96E}">
      <dgm:prSet/>
      <dgm:spPr/>
      <dgm:t>
        <a:bodyPr/>
        <a:lstStyle/>
        <a:p>
          <a:pPr rtl="0"/>
          <a:r>
            <a:rPr lang="zh-CN" altLang="en-US" b="1" dirty="0"/>
            <a:t>深度浅，面积小</a:t>
          </a:r>
          <a:endParaRPr lang="zh-CN" altLang="en-US" sz="3600" b="1" dirty="0"/>
        </a:p>
      </dgm:t>
    </dgm:pt>
    <dgm:pt modelId="{44E0273E-3C22-48B0-8B2E-825B021C7A5A}" type="parTrans" cxnId="{9E7B8167-8B1A-4EB5-9040-747640221250}">
      <dgm:prSet/>
      <dgm:spPr/>
      <dgm:t>
        <a:bodyPr/>
        <a:lstStyle/>
        <a:p>
          <a:endParaRPr lang="zh-CN" altLang="en-US" b="1"/>
        </a:p>
      </dgm:t>
    </dgm:pt>
    <dgm:pt modelId="{824331AA-1559-46DA-B92D-BDD44C44AC88}" type="sibTrans" cxnId="{9E7B8167-8B1A-4EB5-9040-747640221250}">
      <dgm:prSet/>
      <dgm:spPr/>
      <dgm:t>
        <a:bodyPr/>
        <a:lstStyle/>
        <a:p>
          <a:endParaRPr lang="zh-CN" altLang="en-US" b="1"/>
        </a:p>
      </dgm:t>
    </dgm:pt>
    <dgm:pt modelId="{B7D74CD7-6DBD-454E-89E7-C86A15D4F243}">
      <dgm:prSet/>
      <dgm:spPr/>
      <dgm:t>
        <a:bodyPr/>
        <a:lstStyle/>
        <a:p>
          <a:pPr rtl="0"/>
          <a:r>
            <a:rPr lang="zh-CN" altLang="en-US" b="1" dirty="0"/>
            <a:t>兼受大洋和大陆影响</a:t>
          </a:r>
          <a:endParaRPr lang="zh-CN" altLang="en-US" sz="3600" b="1" dirty="0"/>
        </a:p>
      </dgm:t>
    </dgm:pt>
    <dgm:pt modelId="{4EB8063A-6AD5-415A-8716-E9B21E8B1BD7}" type="parTrans" cxnId="{159F765D-C11E-4E72-B990-1BB1B3AE7C55}">
      <dgm:prSet/>
      <dgm:spPr/>
      <dgm:t>
        <a:bodyPr/>
        <a:lstStyle/>
        <a:p>
          <a:endParaRPr lang="zh-CN" altLang="en-US" b="1"/>
        </a:p>
      </dgm:t>
    </dgm:pt>
    <dgm:pt modelId="{A0EB060C-C224-4E9D-9CCB-CB97336A78DC}" type="sibTrans" cxnId="{159F765D-C11E-4E72-B990-1BB1B3AE7C55}">
      <dgm:prSet/>
      <dgm:spPr/>
      <dgm:t>
        <a:bodyPr/>
        <a:lstStyle/>
        <a:p>
          <a:endParaRPr lang="zh-CN" altLang="en-US" b="1"/>
        </a:p>
      </dgm:t>
    </dgm:pt>
    <dgm:pt modelId="{E68206F8-6F01-4FE4-8E8C-35353CC54A53}">
      <dgm:prSet/>
      <dgm:spPr/>
      <dgm:t>
        <a:bodyPr/>
        <a:lstStyle/>
        <a:p>
          <a:pPr rtl="0"/>
          <a:r>
            <a:rPr lang="zh-CN" altLang="en-US" b="1" dirty="0"/>
            <a:t>理化性质较不稳定</a:t>
          </a:r>
          <a:endParaRPr lang="zh-CN" altLang="en-US" sz="3600" b="1" dirty="0"/>
        </a:p>
      </dgm:t>
    </dgm:pt>
    <dgm:pt modelId="{5E407D6F-B94D-438B-8FEE-C5014B862DC1}" type="parTrans" cxnId="{BCDC56BD-C14F-4EF1-BDF4-BD1F4ED516DF}">
      <dgm:prSet/>
      <dgm:spPr/>
      <dgm:t>
        <a:bodyPr/>
        <a:lstStyle/>
        <a:p>
          <a:endParaRPr lang="zh-CN" altLang="en-US" b="1"/>
        </a:p>
      </dgm:t>
    </dgm:pt>
    <dgm:pt modelId="{141C830E-70A9-4F12-BEF3-8D4743075684}" type="sibTrans" cxnId="{BCDC56BD-C14F-4EF1-BDF4-BD1F4ED516DF}">
      <dgm:prSet/>
      <dgm:spPr/>
      <dgm:t>
        <a:bodyPr/>
        <a:lstStyle/>
        <a:p>
          <a:endParaRPr lang="zh-CN" altLang="en-US" b="1"/>
        </a:p>
      </dgm:t>
    </dgm:pt>
    <dgm:pt modelId="{FC1A5529-91B7-4CF6-8F14-43C993DDF09A}">
      <dgm:prSet/>
      <dgm:spPr/>
      <dgm:t>
        <a:bodyPr/>
        <a:lstStyle/>
        <a:p>
          <a:pPr rtl="0"/>
          <a:r>
            <a:rPr lang="zh-CN" altLang="en-US" b="1" dirty="0"/>
            <a:t>潮汐现象明显</a:t>
          </a:r>
          <a:endParaRPr lang="zh-CN" altLang="en-US" sz="3600" b="1" dirty="0"/>
        </a:p>
      </dgm:t>
    </dgm:pt>
    <dgm:pt modelId="{03EDF062-A105-4049-A412-4FDC4807CAC3}" type="parTrans" cxnId="{CA3D94E6-17A0-4022-9493-413CF9D46004}">
      <dgm:prSet/>
      <dgm:spPr/>
      <dgm:t>
        <a:bodyPr/>
        <a:lstStyle/>
        <a:p>
          <a:endParaRPr lang="zh-CN" altLang="en-US" b="1"/>
        </a:p>
      </dgm:t>
    </dgm:pt>
    <dgm:pt modelId="{801F2C91-FACD-41DA-949C-BDA3E36808A0}" type="sibTrans" cxnId="{CA3D94E6-17A0-4022-9493-413CF9D46004}">
      <dgm:prSet/>
      <dgm:spPr/>
      <dgm:t>
        <a:bodyPr/>
        <a:lstStyle/>
        <a:p>
          <a:endParaRPr lang="zh-CN" altLang="en-US" b="1"/>
        </a:p>
      </dgm:t>
    </dgm:pt>
    <dgm:pt modelId="{657EAE2A-1DA3-4332-B071-3C2235452A3D}">
      <dgm:prSet/>
      <dgm:spPr/>
      <dgm:t>
        <a:bodyPr/>
        <a:lstStyle/>
        <a:p>
          <a:pPr rtl="0"/>
          <a:r>
            <a:rPr lang="zh-CN" altLang="en-US" b="1" dirty="0"/>
            <a:t>具有独立海流系统的水域</a:t>
          </a:r>
          <a:endParaRPr lang="zh-CN" altLang="en-US" sz="3600" b="1" dirty="0"/>
        </a:p>
      </dgm:t>
    </dgm:pt>
    <dgm:pt modelId="{082D613E-8521-4A10-BA8E-356D17C1829E}" type="parTrans" cxnId="{C8DFFA7E-0B55-4518-9328-34D559F3E523}">
      <dgm:prSet/>
      <dgm:spPr/>
      <dgm:t>
        <a:bodyPr/>
        <a:lstStyle/>
        <a:p>
          <a:endParaRPr lang="zh-CN" altLang="en-US" b="1"/>
        </a:p>
      </dgm:t>
    </dgm:pt>
    <dgm:pt modelId="{24EB88FC-9EA4-4B51-981F-E7A5E1CF4071}" type="sibTrans" cxnId="{C8DFFA7E-0B55-4518-9328-34D559F3E523}">
      <dgm:prSet/>
      <dgm:spPr/>
      <dgm:t>
        <a:bodyPr/>
        <a:lstStyle/>
        <a:p>
          <a:endParaRPr lang="zh-CN" altLang="en-US" b="1"/>
        </a:p>
      </dgm:t>
    </dgm:pt>
    <dgm:pt modelId="{47AD5A82-A874-4182-90C4-3A9408F29DD1}" type="pres">
      <dgm:prSet presAssocID="{3B24484F-5A84-4620-8F8C-FBFDF3394C9E}" presName="linear" presStyleCnt="0">
        <dgm:presLayoutVars>
          <dgm:animLvl val="lvl"/>
          <dgm:resizeHandles val="exact"/>
        </dgm:presLayoutVars>
      </dgm:prSet>
      <dgm:spPr/>
    </dgm:pt>
    <dgm:pt modelId="{0E6E9C04-4EFD-4830-968C-7349289CB0C2}" type="pres">
      <dgm:prSet presAssocID="{75605C5C-7617-41ED-8755-677162127A61}" presName="parentText" presStyleLbl="node1" presStyleIdx="0" presStyleCnt="1">
        <dgm:presLayoutVars>
          <dgm:chMax val="0"/>
          <dgm:bulletEnabled val="1"/>
        </dgm:presLayoutVars>
      </dgm:prSet>
      <dgm:spPr/>
    </dgm:pt>
    <dgm:pt modelId="{0A27D2FC-FF99-4908-A7CF-EE2DC476FBB1}" type="pres">
      <dgm:prSet presAssocID="{75605C5C-7617-41ED-8755-677162127A61}" presName="childText" presStyleLbl="revTx" presStyleIdx="0" presStyleCnt="1">
        <dgm:presLayoutVars>
          <dgm:bulletEnabled val="1"/>
        </dgm:presLayoutVars>
      </dgm:prSet>
      <dgm:spPr/>
    </dgm:pt>
  </dgm:ptLst>
  <dgm:cxnLst>
    <dgm:cxn modelId="{51BF2003-E73F-4A43-A79E-7CCFB7CF506E}" type="presOf" srcId="{657EAE2A-1DA3-4332-B071-3C2235452A3D}" destId="{0A27D2FC-FF99-4908-A7CF-EE2DC476FBB1}" srcOrd="0" destOrd="5" presId="urn:microsoft.com/office/officeart/2005/8/layout/vList2"/>
    <dgm:cxn modelId="{C0101307-FAF0-4028-9BC3-21374359114B}" type="presOf" srcId="{919C903F-AB36-4D6D-B7F0-7EF205C6F96E}" destId="{0A27D2FC-FF99-4908-A7CF-EE2DC476FBB1}" srcOrd="0" destOrd="1" presId="urn:microsoft.com/office/officeart/2005/8/layout/vList2"/>
    <dgm:cxn modelId="{27C6562A-5660-47AB-B8B8-B43F4F28EF76}" srcId="{75605C5C-7617-41ED-8755-677162127A61}" destId="{9F7F343D-2CC8-4705-B13A-A729A5C3EEB0}" srcOrd="0" destOrd="0" parTransId="{21B5C841-8D91-4D34-86B6-4A48CCD680DB}" sibTransId="{A21A1547-C799-481D-AF83-BE05DEE08DC8}"/>
    <dgm:cxn modelId="{2CD8AB2F-8A9B-40A5-9001-A874AA2F3B1D}" type="presOf" srcId="{B7D74CD7-6DBD-454E-89E7-C86A15D4F243}" destId="{0A27D2FC-FF99-4908-A7CF-EE2DC476FBB1}" srcOrd="0" destOrd="2" presId="urn:microsoft.com/office/officeart/2005/8/layout/vList2"/>
    <dgm:cxn modelId="{159F765D-C11E-4E72-B990-1BB1B3AE7C55}" srcId="{75605C5C-7617-41ED-8755-677162127A61}" destId="{B7D74CD7-6DBD-454E-89E7-C86A15D4F243}" srcOrd="2" destOrd="0" parTransId="{4EB8063A-6AD5-415A-8716-E9B21E8B1BD7}" sibTransId="{A0EB060C-C224-4E9D-9CCB-CB97336A78DC}"/>
    <dgm:cxn modelId="{9E7B8167-8B1A-4EB5-9040-747640221250}" srcId="{75605C5C-7617-41ED-8755-677162127A61}" destId="{919C903F-AB36-4D6D-B7F0-7EF205C6F96E}" srcOrd="1" destOrd="0" parTransId="{44E0273E-3C22-48B0-8B2E-825B021C7A5A}" sibTransId="{824331AA-1559-46DA-B92D-BDD44C44AC88}"/>
    <dgm:cxn modelId="{C8DFFA7E-0B55-4518-9328-34D559F3E523}" srcId="{75605C5C-7617-41ED-8755-677162127A61}" destId="{657EAE2A-1DA3-4332-B071-3C2235452A3D}" srcOrd="5" destOrd="0" parTransId="{082D613E-8521-4A10-BA8E-356D17C1829E}" sibTransId="{24EB88FC-9EA4-4B51-981F-E7A5E1CF4071}"/>
    <dgm:cxn modelId="{F0943D8E-8378-4DC8-B236-9A5830BAC3F2}" type="presOf" srcId="{9F7F343D-2CC8-4705-B13A-A729A5C3EEB0}" destId="{0A27D2FC-FF99-4908-A7CF-EE2DC476FBB1}" srcOrd="0" destOrd="0" presId="urn:microsoft.com/office/officeart/2005/8/layout/vList2"/>
    <dgm:cxn modelId="{BCDC56BD-C14F-4EF1-BDF4-BD1F4ED516DF}" srcId="{75605C5C-7617-41ED-8755-677162127A61}" destId="{E68206F8-6F01-4FE4-8E8C-35353CC54A53}" srcOrd="3" destOrd="0" parTransId="{5E407D6F-B94D-438B-8FEE-C5014B862DC1}" sibTransId="{141C830E-70A9-4F12-BEF3-8D4743075684}"/>
    <dgm:cxn modelId="{F16DDCBF-0165-4627-8A17-55A4632AB91D}" type="presOf" srcId="{75605C5C-7617-41ED-8755-677162127A61}" destId="{0E6E9C04-4EFD-4830-968C-7349289CB0C2}" srcOrd="0" destOrd="0" presId="urn:microsoft.com/office/officeart/2005/8/layout/vList2"/>
    <dgm:cxn modelId="{D9C9EDDB-AF52-4BFA-946E-E0C056C7CB81}" type="presOf" srcId="{FC1A5529-91B7-4CF6-8F14-43C993DDF09A}" destId="{0A27D2FC-FF99-4908-A7CF-EE2DC476FBB1}" srcOrd="0" destOrd="4" presId="urn:microsoft.com/office/officeart/2005/8/layout/vList2"/>
    <dgm:cxn modelId="{F50CBEDF-FF87-4A91-9DC7-41AA96853D47}" type="presOf" srcId="{3B24484F-5A84-4620-8F8C-FBFDF3394C9E}" destId="{47AD5A82-A874-4182-90C4-3A9408F29DD1}" srcOrd="0" destOrd="0" presId="urn:microsoft.com/office/officeart/2005/8/layout/vList2"/>
    <dgm:cxn modelId="{8C0DCAE2-6C44-4D4D-92FB-96D3DCF3B955}" type="presOf" srcId="{E68206F8-6F01-4FE4-8E8C-35353CC54A53}" destId="{0A27D2FC-FF99-4908-A7CF-EE2DC476FBB1}" srcOrd="0" destOrd="3" presId="urn:microsoft.com/office/officeart/2005/8/layout/vList2"/>
    <dgm:cxn modelId="{CA3D94E6-17A0-4022-9493-413CF9D46004}" srcId="{75605C5C-7617-41ED-8755-677162127A61}" destId="{FC1A5529-91B7-4CF6-8F14-43C993DDF09A}" srcOrd="4" destOrd="0" parTransId="{03EDF062-A105-4049-A412-4FDC4807CAC3}" sibTransId="{801F2C91-FACD-41DA-949C-BDA3E36808A0}"/>
    <dgm:cxn modelId="{AFBF42EB-1E35-4561-B711-A553670BFFFA}" srcId="{3B24484F-5A84-4620-8F8C-FBFDF3394C9E}" destId="{75605C5C-7617-41ED-8755-677162127A61}" srcOrd="0" destOrd="0" parTransId="{51AB7C85-603A-42E0-8D96-D5EBFD5FB584}" sibTransId="{8D512962-82D0-4464-BDE0-63099CE9A8FF}"/>
    <dgm:cxn modelId="{CDD4BAEC-E519-4676-BB62-6BE31579BEEB}" type="presParOf" srcId="{47AD5A82-A874-4182-90C4-3A9408F29DD1}" destId="{0E6E9C04-4EFD-4830-968C-7349289CB0C2}" srcOrd="0" destOrd="0" presId="urn:microsoft.com/office/officeart/2005/8/layout/vList2"/>
    <dgm:cxn modelId="{4AEA7643-1249-4420-B010-030C45105F99}" type="presParOf" srcId="{47AD5A82-A874-4182-90C4-3A9408F29DD1}" destId="{0A27D2FC-FF99-4908-A7CF-EE2DC476FBB1}" srcOrd="1"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69125E2B-4F3E-4A3D-9E66-F5A6A7186D6F}" type="doc">
      <dgm:prSet loTypeId="urn:microsoft.com/office/officeart/2005/8/layout/list1" loCatId="list" qsTypeId="urn:microsoft.com/office/officeart/2005/8/quickstyle/simple3" qsCatId="simple" csTypeId="urn:microsoft.com/office/officeart/2005/8/colors/accent1_3" csCatId="accent1" phldr="1"/>
      <dgm:spPr/>
      <dgm:t>
        <a:bodyPr/>
        <a:lstStyle/>
        <a:p>
          <a:endParaRPr lang="zh-CN" altLang="en-US"/>
        </a:p>
      </dgm:t>
    </dgm:pt>
    <dgm:pt modelId="{0CCEA254-4247-4123-B0F3-0341371815B8}">
      <dgm:prSet/>
      <dgm:spPr/>
      <dgm:t>
        <a:bodyPr/>
        <a:lstStyle/>
        <a:p>
          <a:pPr rtl="0"/>
          <a:r>
            <a:rPr lang="zh-CN" b="1" dirty="0"/>
            <a:t>边缘海：</a:t>
          </a:r>
          <a:endParaRPr lang="en-US" altLang="zh-CN" b="1" dirty="0"/>
        </a:p>
      </dgm:t>
    </dgm:pt>
    <dgm:pt modelId="{B6F9FE0A-941D-4931-AB6E-1937C44E8C87}" type="parTrans" cxnId="{BAD6D701-125E-4FAF-B210-67CA3F3E46F0}">
      <dgm:prSet/>
      <dgm:spPr/>
      <dgm:t>
        <a:bodyPr/>
        <a:lstStyle/>
        <a:p>
          <a:endParaRPr lang="zh-CN" altLang="en-US"/>
        </a:p>
      </dgm:t>
    </dgm:pt>
    <dgm:pt modelId="{C34CB28A-03AC-4DE8-8E92-00DB4494AF48}" type="sibTrans" cxnId="{BAD6D701-125E-4FAF-B210-67CA3F3E46F0}">
      <dgm:prSet/>
      <dgm:spPr/>
      <dgm:t>
        <a:bodyPr/>
        <a:lstStyle/>
        <a:p>
          <a:endParaRPr lang="zh-CN" altLang="en-US"/>
        </a:p>
      </dgm:t>
    </dgm:pt>
    <dgm:pt modelId="{27556FFA-4E37-4C11-933C-EA76FDC55888}">
      <dgm:prSet/>
      <dgm:spPr/>
      <dgm:t>
        <a:bodyPr/>
        <a:lstStyle/>
        <a:p>
          <a:pPr rtl="0"/>
          <a:r>
            <a:rPr lang="zh-CN" b="1" dirty="0"/>
            <a:t>陆间海：</a:t>
          </a:r>
        </a:p>
      </dgm:t>
    </dgm:pt>
    <dgm:pt modelId="{2E7621E0-1BD1-4F93-AA46-4D8553C71924}" type="parTrans" cxnId="{8BCA4223-F7DB-4FAE-B1AC-815E56FB6C06}">
      <dgm:prSet/>
      <dgm:spPr/>
      <dgm:t>
        <a:bodyPr/>
        <a:lstStyle/>
        <a:p>
          <a:endParaRPr lang="zh-CN" altLang="en-US"/>
        </a:p>
      </dgm:t>
    </dgm:pt>
    <dgm:pt modelId="{D4179E0B-2508-4528-928D-1BA8AF2199FD}" type="sibTrans" cxnId="{8BCA4223-F7DB-4FAE-B1AC-815E56FB6C06}">
      <dgm:prSet/>
      <dgm:spPr/>
      <dgm:t>
        <a:bodyPr/>
        <a:lstStyle/>
        <a:p>
          <a:endParaRPr lang="zh-CN" altLang="en-US"/>
        </a:p>
      </dgm:t>
    </dgm:pt>
    <dgm:pt modelId="{51AA665A-6F98-4016-B8EA-2C272F277F54}">
      <dgm:prSet/>
      <dgm:spPr/>
      <dgm:t>
        <a:bodyPr/>
        <a:lstStyle/>
        <a:p>
          <a:pPr rtl="0"/>
          <a:r>
            <a:rPr lang="zh-CN" b="1" dirty="0"/>
            <a:t>陆间海（地中海）</a:t>
          </a:r>
          <a:endParaRPr lang="zh-CN" dirty="0"/>
        </a:p>
      </dgm:t>
    </dgm:pt>
    <dgm:pt modelId="{897E7E7F-646C-4B5A-B542-3DE5713A5BB2}" type="parTrans" cxnId="{C001AF9F-F964-4A95-80B8-387EAFD800C7}">
      <dgm:prSet/>
      <dgm:spPr/>
      <dgm:t>
        <a:bodyPr/>
        <a:lstStyle/>
        <a:p>
          <a:endParaRPr lang="zh-CN" altLang="en-US"/>
        </a:p>
      </dgm:t>
    </dgm:pt>
    <dgm:pt modelId="{977E1B4A-3A79-439F-837B-11CD4834C6EE}" type="sibTrans" cxnId="{C001AF9F-F964-4A95-80B8-387EAFD800C7}">
      <dgm:prSet/>
      <dgm:spPr/>
      <dgm:t>
        <a:bodyPr/>
        <a:lstStyle/>
        <a:p>
          <a:endParaRPr lang="zh-CN" altLang="en-US"/>
        </a:p>
      </dgm:t>
    </dgm:pt>
    <dgm:pt modelId="{D193764A-ECCA-49E2-8B13-49B5291830B7}">
      <dgm:prSet/>
      <dgm:spPr/>
      <dgm:t>
        <a:bodyPr/>
        <a:lstStyle/>
        <a:p>
          <a:pPr rtl="0"/>
          <a:r>
            <a:rPr lang="zh-CN" b="1" dirty="0"/>
            <a:t>内陆海（黑海、波罗的海）</a:t>
          </a:r>
        </a:p>
      </dgm:t>
    </dgm:pt>
    <dgm:pt modelId="{ABA50DD1-81CA-4787-A6B0-6C5F18A1781A}" type="parTrans" cxnId="{45CE2FA8-DAB6-4D9C-A91D-BD73DAB3A391}">
      <dgm:prSet/>
      <dgm:spPr/>
      <dgm:t>
        <a:bodyPr/>
        <a:lstStyle/>
        <a:p>
          <a:endParaRPr lang="zh-CN" altLang="en-US"/>
        </a:p>
      </dgm:t>
    </dgm:pt>
    <dgm:pt modelId="{8EAE1FB9-D03B-4635-8AF4-CA092B2A8C7F}" type="sibTrans" cxnId="{45CE2FA8-DAB6-4D9C-A91D-BD73DAB3A391}">
      <dgm:prSet/>
      <dgm:spPr/>
      <dgm:t>
        <a:bodyPr/>
        <a:lstStyle/>
        <a:p>
          <a:endParaRPr lang="zh-CN" altLang="en-US"/>
        </a:p>
      </dgm:t>
    </dgm:pt>
    <dgm:pt modelId="{B852AB2B-938F-4DEE-B6EA-D572610ABF8E}">
      <dgm:prSet/>
      <dgm:spPr/>
      <dgm:t>
        <a:bodyPr/>
        <a:lstStyle/>
        <a:p>
          <a:pPr rtl="0"/>
          <a:r>
            <a:rPr lang="zh-CN" b="1" dirty="0"/>
            <a:t>位于陆地边缘的海</a:t>
          </a:r>
        </a:p>
      </dgm:t>
    </dgm:pt>
    <dgm:pt modelId="{720BC7D9-0977-4475-BB25-1A0ABF21D351}" type="parTrans" cxnId="{FA7AD2EF-366D-4D8E-AB4E-550B76DBE103}">
      <dgm:prSet/>
      <dgm:spPr/>
      <dgm:t>
        <a:bodyPr/>
        <a:lstStyle/>
        <a:p>
          <a:endParaRPr lang="zh-CN" altLang="en-US"/>
        </a:p>
      </dgm:t>
    </dgm:pt>
    <dgm:pt modelId="{7EDDD1F9-B887-4609-A572-BD0AEEAD8D10}" type="sibTrans" cxnId="{FA7AD2EF-366D-4D8E-AB4E-550B76DBE103}">
      <dgm:prSet/>
      <dgm:spPr/>
      <dgm:t>
        <a:bodyPr/>
        <a:lstStyle/>
        <a:p>
          <a:endParaRPr lang="zh-CN" altLang="en-US"/>
        </a:p>
      </dgm:t>
    </dgm:pt>
    <dgm:pt modelId="{5E055AD5-E1B2-4E92-BF77-618BAD18B103}" type="pres">
      <dgm:prSet presAssocID="{69125E2B-4F3E-4A3D-9E66-F5A6A7186D6F}" presName="linear" presStyleCnt="0">
        <dgm:presLayoutVars>
          <dgm:dir/>
          <dgm:animLvl val="lvl"/>
          <dgm:resizeHandles val="exact"/>
        </dgm:presLayoutVars>
      </dgm:prSet>
      <dgm:spPr/>
    </dgm:pt>
    <dgm:pt modelId="{21250860-6870-473A-9F5A-955B5B03419B}" type="pres">
      <dgm:prSet presAssocID="{0CCEA254-4247-4123-B0F3-0341371815B8}" presName="parentLin" presStyleCnt="0"/>
      <dgm:spPr/>
    </dgm:pt>
    <dgm:pt modelId="{9CB27B30-2D68-4E98-B824-03FCC5D3625F}" type="pres">
      <dgm:prSet presAssocID="{0CCEA254-4247-4123-B0F3-0341371815B8}" presName="parentLeftMargin" presStyleLbl="node1" presStyleIdx="0" presStyleCnt="2"/>
      <dgm:spPr/>
    </dgm:pt>
    <dgm:pt modelId="{6388CF30-FBD9-4291-A3F3-90DF532E38B5}" type="pres">
      <dgm:prSet presAssocID="{0CCEA254-4247-4123-B0F3-0341371815B8}" presName="parentText" presStyleLbl="node1" presStyleIdx="0" presStyleCnt="2">
        <dgm:presLayoutVars>
          <dgm:chMax val="0"/>
          <dgm:bulletEnabled val="1"/>
        </dgm:presLayoutVars>
      </dgm:prSet>
      <dgm:spPr/>
    </dgm:pt>
    <dgm:pt modelId="{44144A27-DC97-4DA8-B07F-272298FCFAB5}" type="pres">
      <dgm:prSet presAssocID="{0CCEA254-4247-4123-B0F3-0341371815B8}" presName="negativeSpace" presStyleCnt="0"/>
      <dgm:spPr/>
    </dgm:pt>
    <dgm:pt modelId="{0435C6B1-757D-4FB7-8953-A98BBF396171}" type="pres">
      <dgm:prSet presAssocID="{0CCEA254-4247-4123-B0F3-0341371815B8}" presName="childText" presStyleLbl="conFgAcc1" presStyleIdx="0" presStyleCnt="2">
        <dgm:presLayoutVars>
          <dgm:bulletEnabled val="1"/>
        </dgm:presLayoutVars>
      </dgm:prSet>
      <dgm:spPr/>
    </dgm:pt>
    <dgm:pt modelId="{42AB9DAD-9B41-4871-B323-701A643BD5D1}" type="pres">
      <dgm:prSet presAssocID="{C34CB28A-03AC-4DE8-8E92-00DB4494AF48}" presName="spaceBetweenRectangles" presStyleCnt="0"/>
      <dgm:spPr/>
    </dgm:pt>
    <dgm:pt modelId="{F5F36CC4-CC93-4781-B742-23245A472658}" type="pres">
      <dgm:prSet presAssocID="{27556FFA-4E37-4C11-933C-EA76FDC55888}" presName="parentLin" presStyleCnt="0"/>
      <dgm:spPr/>
    </dgm:pt>
    <dgm:pt modelId="{B5D12A3E-4636-43FD-9C0E-26641D58B757}" type="pres">
      <dgm:prSet presAssocID="{27556FFA-4E37-4C11-933C-EA76FDC55888}" presName="parentLeftMargin" presStyleLbl="node1" presStyleIdx="0" presStyleCnt="2"/>
      <dgm:spPr/>
    </dgm:pt>
    <dgm:pt modelId="{B5BAEB6D-FE24-49D4-8424-3D314EF393FD}" type="pres">
      <dgm:prSet presAssocID="{27556FFA-4E37-4C11-933C-EA76FDC55888}" presName="parentText" presStyleLbl="node1" presStyleIdx="1" presStyleCnt="2">
        <dgm:presLayoutVars>
          <dgm:chMax val="0"/>
          <dgm:bulletEnabled val="1"/>
        </dgm:presLayoutVars>
      </dgm:prSet>
      <dgm:spPr/>
    </dgm:pt>
    <dgm:pt modelId="{10A8639A-A463-43DA-9876-948FBF756E97}" type="pres">
      <dgm:prSet presAssocID="{27556FFA-4E37-4C11-933C-EA76FDC55888}" presName="negativeSpace" presStyleCnt="0"/>
      <dgm:spPr/>
    </dgm:pt>
    <dgm:pt modelId="{BB525D9E-4BD0-488A-8010-4DCC780096BE}" type="pres">
      <dgm:prSet presAssocID="{27556FFA-4E37-4C11-933C-EA76FDC55888}" presName="childText" presStyleLbl="conFgAcc1" presStyleIdx="1" presStyleCnt="2">
        <dgm:presLayoutVars>
          <dgm:bulletEnabled val="1"/>
        </dgm:presLayoutVars>
      </dgm:prSet>
      <dgm:spPr/>
    </dgm:pt>
  </dgm:ptLst>
  <dgm:cxnLst>
    <dgm:cxn modelId="{BAD6D701-125E-4FAF-B210-67CA3F3E46F0}" srcId="{69125E2B-4F3E-4A3D-9E66-F5A6A7186D6F}" destId="{0CCEA254-4247-4123-B0F3-0341371815B8}" srcOrd="0" destOrd="0" parTransId="{B6F9FE0A-941D-4931-AB6E-1937C44E8C87}" sibTransId="{C34CB28A-03AC-4DE8-8E92-00DB4494AF48}"/>
    <dgm:cxn modelId="{227EBC0A-FC19-4CAB-BB5A-5EBC884C2B23}" type="presOf" srcId="{69125E2B-4F3E-4A3D-9E66-F5A6A7186D6F}" destId="{5E055AD5-E1B2-4E92-BF77-618BAD18B103}" srcOrd="0" destOrd="0" presId="urn:microsoft.com/office/officeart/2005/8/layout/list1"/>
    <dgm:cxn modelId="{173C461F-89A1-4074-A0A7-316A20F2D38B}" type="presOf" srcId="{27556FFA-4E37-4C11-933C-EA76FDC55888}" destId="{B5BAEB6D-FE24-49D4-8424-3D314EF393FD}" srcOrd="1" destOrd="0" presId="urn:microsoft.com/office/officeart/2005/8/layout/list1"/>
    <dgm:cxn modelId="{8BCA4223-F7DB-4FAE-B1AC-815E56FB6C06}" srcId="{69125E2B-4F3E-4A3D-9E66-F5A6A7186D6F}" destId="{27556FFA-4E37-4C11-933C-EA76FDC55888}" srcOrd="1" destOrd="0" parTransId="{2E7621E0-1BD1-4F93-AA46-4D8553C71924}" sibTransId="{D4179E0B-2508-4528-928D-1BA8AF2199FD}"/>
    <dgm:cxn modelId="{279F282A-EE99-4E9A-BF66-D1A70C80424E}" type="presOf" srcId="{B852AB2B-938F-4DEE-B6EA-D572610ABF8E}" destId="{0435C6B1-757D-4FB7-8953-A98BBF396171}" srcOrd="0" destOrd="0" presId="urn:microsoft.com/office/officeart/2005/8/layout/list1"/>
    <dgm:cxn modelId="{26708C49-21D3-4F5C-8D08-CF86F2A245EA}" type="presOf" srcId="{D193764A-ECCA-49E2-8B13-49B5291830B7}" destId="{BB525D9E-4BD0-488A-8010-4DCC780096BE}" srcOrd="0" destOrd="1" presId="urn:microsoft.com/office/officeart/2005/8/layout/list1"/>
    <dgm:cxn modelId="{DC57244F-E35B-4226-BB0F-BFB50EC69A3B}" type="presOf" srcId="{51AA665A-6F98-4016-B8EA-2C272F277F54}" destId="{BB525D9E-4BD0-488A-8010-4DCC780096BE}" srcOrd="0" destOrd="0" presId="urn:microsoft.com/office/officeart/2005/8/layout/list1"/>
    <dgm:cxn modelId="{E47A069B-BAE9-4ECF-8AF4-1CF1749041A1}" type="presOf" srcId="{0CCEA254-4247-4123-B0F3-0341371815B8}" destId="{6388CF30-FBD9-4291-A3F3-90DF532E38B5}" srcOrd="1" destOrd="0" presId="urn:microsoft.com/office/officeart/2005/8/layout/list1"/>
    <dgm:cxn modelId="{C001AF9F-F964-4A95-80B8-387EAFD800C7}" srcId="{27556FFA-4E37-4C11-933C-EA76FDC55888}" destId="{51AA665A-6F98-4016-B8EA-2C272F277F54}" srcOrd="0" destOrd="0" parTransId="{897E7E7F-646C-4B5A-B542-3DE5713A5BB2}" sibTransId="{977E1B4A-3A79-439F-837B-11CD4834C6EE}"/>
    <dgm:cxn modelId="{45CE2FA8-DAB6-4D9C-A91D-BD73DAB3A391}" srcId="{27556FFA-4E37-4C11-933C-EA76FDC55888}" destId="{D193764A-ECCA-49E2-8B13-49B5291830B7}" srcOrd="1" destOrd="0" parTransId="{ABA50DD1-81CA-4787-A6B0-6C5F18A1781A}" sibTransId="{8EAE1FB9-D03B-4635-8AF4-CA092B2A8C7F}"/>
    <dgm:cxn modelId="{33EAC3CD-7DD2-4474-9A8C-09E724782392}" type="presOf" srcId="{27556FFA-4E37-4C11-933C-EA76FDC55888}" destId="{B5D12A3E-4636-43FD-9C0E-26641D58B757}" srcOrd="0" destOrd="0" presId="urn:microsoft.com/office/officeart/2005/8/layout/list1"/>
    <dgm:cxn modelId="{8FA6CDE3-0C6F-42DE-879D-4A69319D0FD3}" type="presOf" srcId="{0CCEA254-4247-4123-B0F3-0341371815B8}" destId="{9CB27B30-2D68-4E98-B824-03FCC5D3625F}" srcOrd="0" destOrd="0" presId="urn:microsoft.com/office/officeart/2005/8/layout/list1"/>
    <dgm:cxn modelId="{FA7AD2EF-366D-4D8E-AB4E-550B76DBE103}" srcId="{0CCEA254-4247-4123-B0F3-0341371815B8}" destId="{B852AB2B-938F-4DEE-B6EA-D572610ABF8E}" srcOrd="0" destOrd="0" parTransId="{720BC7D9-0977-4475-BB25-1A0ABF21D351}" sibTransId="{7EDDD1F9-B887-4609-A572-BD0AEEAD8D10}"/>
    <dgm:cxn modelId="{AF665E0E-0D1B-425B-9CAB-D4729BE4090C}" type="presParOf" srcId="{5E055AD5-E1B2-4E92-BF77-618BAD18B103}" destId="{21250860-6870-473A-9F5A-955B5B03419B}" srcOrd="0" destOrd="0" presId="urn:microsoft.com/office/officeart/2005/8/layout/list1"/>
    <dgm:cxn modelId="{982615AF-84FB-471F-931E-AB1E15BE0A5F}" type="presParOf" srcId="{21250860-6870-473A-9F5A-955B5B03419B}" destId="{9CB27B30-2D68-4E98-B824-03FCC5D3625F}" srcOrd="0" destOrd="0" presId="urn:microsoft.com/office/officeart/2005/8/layout/list1"/>
    <dgm:cxn modelId="{2CC81C02-6784-4C98-8513-6093391E055E}" type="presParOf" srcId="{21250860-6870-473A-9F5A-955B5B03419B}" destId="{6388CF30-FBD9-4291-A3F3-90DF532E38B5}" srcOrd="1" destOrd="0" presId="urn:microsoft.com/office/officeart/2005/8/layout/list1"/>
    <dgm:cxn modelId="{106DAD16-8DE3-46D9-925C-408DA8B52C67}" type="presParOf" srcId="{5E055AD5-E1B2-4E92-BF77-618BAD18B103}" destId="{44144A27-DC97-4DA8-B07F-272298FCFAB5}" srcOrd="1" destOrd="0" presId="urn:microsoft.com/office/officeart/2005/8/layout/list1"/>
    <dgm:cxn modelId="{36286690-E920-4180-B041-91A68F71F633}" type="presParOf" srcId="{5E055AD5-E1B2-4E92-BF77-618BAD18B103}" destId="{0435C6B1-757D-4FB7-8953-A98BBF396171}" srcOrd="2" destOrd="0" presId="urn:microsoft.com/office/officeart/2005/8/layout/list1"/>
    <dgm:cxn modelId="{2D997FA6-FEB5-443F-84C7-EB5615281B84}" type="presParOf" srcId="{5E055AD5-E1B2-4E92-BF77-618BAD18B103}" destId="{42AB9DAD-9B41-4871-B323-701A643BD5D1}" srcOrd="3" destOrd="0" presId="urn:microsoft.com/office/officeart/2005/8/layout/list1"/>
    <dgm:cxn modelId="{CC52D488-177C-45EA-8246-4E2E3249E74D}" type="presParOf" srcId="{5E055AD5-E1B2-4E92-BF77-618BAD18B103}" destId="{F5F36CC4-CC93-4781-B742-23245A472658}" srcOrd="4" destOrd="0" presId="urn:microsoft.com/office/officeart/2005/8/layout/list1"/>
    <dgm:cxn modelId="{992F0C49-6AEB-430D-8158-B9AAC0240446}" type="presParOf" srcId="{F5F36CC4-CC93-4781-B742-23245A472658}" destId="{B5D12A3E-4636-43FD-9C0E-26641D58B757}" srcOrd="0" destOrd="0" presId="urn:microsoft.com/office/officeart/2005/8/layout/list1"/>
    <dgm:cxn modelId="{E792DD7F-C21D-4642-BB22-32AD68CF6DAD}" type="presParOf" srcId="{F5F36CC4-CC93-4781-B742-23245A472658}" destId="{B5BAEB6D-FE24-49D4-8424-3D314EF393FD}" srcOrd="1" destOrd="0" presId="urn:microsoft.com/office/officeart/2005/8/layout/list1"/>
    <dgm:cxn modelId="{CE47FBB1-9765-4608-8FCD-4A95EBD22860}" type="presParOf" srcId="{5E055AD5-E1B2-4E92-BF77-618BAD18B103}" destId="{10A8639A-A463-43DA-9876-948FBF756E97}" srcOrd="5" destOrd="0" presId="urn:microsoft.com/office/officeart/2005/8/layout/list1"/>
    <dgm:cxn modelId="{A00BAB95-2911-4BC8-8AD1-B5504D57D415}" type="presParOf" srcId="{5E055AD5-E1B2-4E92-BF77-618BAD18B103}" destId="{BB525D9E-4BD0-488A-8010-4DCC780096BE}"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642E6A-5D9D-42A8-BFCB-01D7F52EDA82}">
      <dsp:nvSpPr>
        <dsp:cNvPr id="0" name=""/>
        <dsp:cNvSpPr/>
      </dsp:nvSpPr>
      <dsp:spPr>
        <a:xfrm>
          <a:off x="0" y="8743"/>
          <a:ext cx="7461278" cy="861120"/>
        </a:xfrm>
        <a:prstGeom prst="roundRect">
          <a:avLst/>
        </a:prstGeom>
        <a:gradFill rotWithShape="0">
          <a:gsLst>
            <a:gs pos="0">
              <a:schemeClr val="dk2">
                <a:hueOff val="0"/>
                <a:satOff val="0"/>
                <a:lumOff val="0"/>
                <a:alphaOff val="0"/>
                <a:tint val="50000"/>
                <a:satMod val="300000"/>
              </a:schemeClr>
            </a:gs>
            <a:gs pos="35000">
              <a:schemeClr val="dk2">
                <a:hueOff val="0"/>
                <a:satOff val="0"/>
                <a:lumOff val="0"/>
                <a:alphaOff val="0"/>
                <a:tint val="37000"/>
                <a:satMod val="300000"/>
              </a:schemeClr>
            </a:gs>
            <a:gs pos="100000">
              <a:schemeClr val="dk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6680" tIns="106680" rIns="106680" bIns="106680" numCol="1" spcCol="1270" anchor="ctr" anchorCtr="0">
          <a:noAutofit/>
        </a:bodyPr>
        <a:lstStyle/>
        <a:p>
          <a:pPr marL="0" lvl="0" indent="0" algn="l" defTabSz="1244600" rtl="0">
            <a:lnSpc>
              <a:spcPct val="90000"/>
            </a:lnSpc>
            <a:spcBef>
              <a:spcPct val="0"/>
            </a:spcBef>
            <a:spcAft>
              <a:spcPct val="35000"/>
            </a:spcAft>
            <a:buNone/>
          </a:pPr>
          <a:r>
            <a:rPr lang="en-US" altLang="zh-CN" sz="2800" b="1" kern="1200" dirty="0"/>
            <a:t>4.1.1 </a:t>
          </a:r>
          <a:r>
            <a:rPr lang="zh-CN" altLang="en-US" sz="2800" b="1" kern="1200" dirty="0"/>
            <a:t>地球上水的分布</a:t>
          </a:r>
          <a:endParaRPr lang="zh-CN" altLang="en-US" sz="2800" kern="1200" dirty="0"/>
        </a:p>
      </dsp:txBody>
      <dsp:txXfrm>
        <a:off x="42036" y="50779"/>
        <a:ext cx="7377206" cy="777048"/>
      </dsp:txXfrm>
    </dsp:sp>
    <dsp:sp modelId="{7BF084D7-2257-4D7B-8D3F-90E6B2115FA0}">
      <dsp:nvSpPr>
        <dsp:cNvPr id="0" name=""/>
        <dsp:cNvSpPr/>
      </dsp:nvSpPr>
      <dsp:spPr>
        <a:xfrm>
          <a:off x="0" y="1002343"/>
          <a:ext cx="7461278" cy="861120"/>
        </a:xfrm>
        <a:prstGeom prst="roundRect">
          <a:avLst/>
        </a:prstGeom>
        <a:gradFill rotWithShape="0">
          <a:gsLst>
            <a:gs pos="0">
              <a:schemeClr val="dk2">
                <a:hueOff val="0"/>
                <a:satOff val="0"/>
                <a:lumOff val="0"/>
                <a:alphaOff val="0"/>
                <a:tint val="50000"/>
                <a:satMod val="300000"/>
              </a:schemeClr>
            </a:gs>
            <a:gs pos="35000">
              <a:schemeClr val="dk2">
                <a:hueOff val="0"/>
                <a:satOff val="0"/>
                <a:lumOff val="0"/>
                <a:alphaOff val="0"/>
                <a:tint val="37000"/>
                <a:satMod val="300000"/>
              </a:schemeClr>
            </a:gs>
            <a:gs pos="100000">
              <a:schemeClr val="dk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6680" tIns="106680" rIns="106680" bIns="106680" numCol="1" spcCol="1270" anchor="ctr" anchorCtr="0">
          <a:noAutofit/>
        </a:bodyPr>
        <a:lstStyle/>
        <a:p>
          <a:pPr marL="0" lvl="0" indent="0" algn="l" defTabSz="1244600" rtl="0">
            <a:lnSpc>
              <a:spcPct val="90000"/>
            </a:lnSpc>
            <a:spcBef>
              <a:spcPct val="0"/>
            </a:spcBef>
            <a:spcAft>
              <a:spcPct val="35000"/>
            </a:spcAft>
            <a:buNone/>
          </a:pPr>
          <a:r>
            <a:rPr lang="en-US" altLang="zh-CN" sz="2800" b="1" kern="1200" dirty="0"/>
            <a:t>4.1.2 </a:t>
          </a:r>
          <a:r>
            <a:rPr lang="zh-CN" altLang="en-US" sz="2800" b="1" kern="1200" dirty="0"/>
            <a:t>水分循环和水量平衡</a:t>
          </a:r>
          <a:endParaRPr lang="zh-CN" altLang="en-US" sz="2800" kern="1200" dirty="0"/>
        </a:p>
      </dsp:txBody>
      <dsp:txXfrm>
        <a:off x="42036" y="1044379"/>
        <a:ext cx="7377206" cy="777048"/>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8388A47-6AE0-4E67-B1BD-125451212A5C}">
      <dsp:nvSpPr>
        <dsp:cNvPr id="0" name=""/>
        <dsp:cNvSpPr/>
      </dsp:nvSpPr>
      <dsp:spPr>
        <a:xfrm>
          <a:off x="0" y="41157"/>
          <a:ext cx="7772400" cy="1124900"/>
        </a:xfrm>
        <a:prstGeom prst="round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2870" tIns="102870" rIns="102870" bIns="102870" numCol="1" spcCol="1270" anchor="ctr" anchorCtr="0">
          <a:noAutofit/>
        </a:bodyPr>
        <a:lstStyle/>
        <a:p>
          <a:pPr marL="0" lvl="0" indent="0" algn="l" defTabSz="1200150" rtl="0">
            <a:lnSpc>
              <a:spcPct val="90000"/>
            </a:lnSpc>
            <a:spcBef>
              <a:spcPct val="0"/>
            </a:spcBef>
            <a:spcAft>
              <a:spcPct val="35000"/>
            </a:spcAft>
            <a:buNone/>
          </a:pPr>
          <a:r>
            <a:rPr lang="en-US" altLang="zh-CN" sz="2700" b="1" kern="1200" dirty="0">
              <a:effectLst/>
            </a:rPr>
            <a:t>1. </a:t>
          </a:r>
          <a:r>
            <a:rPr lang="zh-CN" altLang="en-US" sz="2700" b="1" kern="1200" dirty="0">
              <a:effectLst/>
            </a:rPr>
            <a:t>海水的化学成分</a:t>
          </a:r>
        </a:p>
      </dsp:txBody>
      <dsp:txXfrm>
        <a:off x="54913" y="96070"/>
        <a:ext cx="7662574" cy="1015074"/>
      </dsp:txXfrm>
    </dsp:sp>
    <dsp:sp modelId="{357D6D44-439D-4A53-A90C-A34789973174}">
      <dsp:nvSpPr>
        <dsp:cNvPr id="0" name=""/>
        <dsp:cNvSpPr/>
      </dsp:nvSpPr>
      <dsp:spPr>
        <a:xfrm>
          <a:off x="0" y="1166057"/>
          <a:ext cx="7772400" cy="11457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6774" tIns="34290" rIns="192024" bIns="34290" numCol="1" spcCol="1270" anchor="t" anchorCtr="0">
          <a:noAutofit/>
        </a:bodyPr>
        <a:lstStyle/>
        <a:p>
          <a:pPr marL="228600" lvl="1" indent="-228600" algn="l" defTabSz="933450" rtl="0">
            <a:lnSpc>
              <a:spcPct val="90000"/>
            </a:lnSpc>
            <a:spcBef>
              <a:spcPct val="0"/>
            </a:spcBef>
            <a:spcAft>
              <a:spcPct val="20000"/>
            </a:spcAft>
            <a:buChar char="•"/>
          </a:pPr>
          <a:r>
            <a:rPr lang="zh-CN" sz="2100" b="1" kern="1200" dirty="0">
              <a:effectLst/>
            </a:rPr>
            <a:t>水：</a:t>
          </a:r>
          <a:r>
            <a:rPr lang="en-US" sz="2100" b="1" kern="1200" dirty="0">
              <a:effectLst/>
            </a:rPr>
            <a:t>96.5</a:t>
          </a:r>
          <a:r>
            <a:rPr lang="zh-CN" sz="2100" b="1" kern="1200" dirty="0">
              <a:effectLst/>
            </a:rPr>
            <a:t>％</a:t>
          </a:r>
        </a:p>
        <a:p>
          <a:pPr marL="228600" lvl="1" indent="-228600" algn="l" defTabSz="933450" rtl="0">
            <a:lnSpc>
              <a:spcPct val="90000"/>
            </a:lnSpc>
            <a:spcBef>
              <a:spcPct val="0"/>
            </a:spcBef>
            <a:spcAft>
              <a:spcPct val="20000"/>
            </a:spcAft>
            <a:buChar char="•"/>
          </a:pPr>
          <a:r>
            <a:rPr lang="zh-CN" sz="2100" b="1" kern="1200" dirty="0">
              <a:effectLst/>
            </a:rPr>
            <a:t>其他物质：</a:t>
          </a:r>
          <a:r>
            <a:rPr lang="en-US" sz="2100" b="1" kern="1200" dirty="0">
              <a:effectLst/>
            </a:rPr>
            <a:t>3.5</a:t>
          </a:r>
          <a:r>
            <a:rPr lang="zh-CN" sz="2100" b="1" kern="1200" dirty="0">
              <a:effectLst/>
            </a:rPr>
            <a:t>％</a:t>
          </a:r>
        </a:p>
        <a:p>
          <a:pPr marL="228600" lvl="1" indent="-228600" algn="l" defTabSz="933450" rtl="0">
            <a:lnSpc>
              <a:spcPct val="90000"/>
            </a:lnSpc>
            <a:spcBef>
              <a:spcPct val="0"/>
            </a:spcBef>
            <a:spcAft>
              <a:spcPct val="20000"/>
            </a:spcAft>
            <a:buChar char="•"/>
          </a:pPr>
          <a:r>
            <a:rPr lang="zh-CN" altLang="en-US" sz="2100" b="1" kern="1200" dirty="0">
              <a:effectLst/>
            </a:rPr>
            <a:t>少量有机和无机悬浮固体物质</a:t>
          </a:r>
        </a:p>
      </dsp:txBody>
      <dsp:txXfrm>
        <a:off x="0" y="1166057"/>
        <a:ext cx="7772400" cy="1145744"/>
      </dsp:txXfrm>
    </dsp:sp>
    <dsp:sp modelId="{8379EEDF-F1E6-43F6-97BB-97C908D07114}">
      <dsp:nvSpPr>
        <dsp:cNvPr id="0" name=""/>
        <dsp:cNvSpPr/>
      </dsp:nvSpPr>
      <dsp:spPr>
        <a:xfrm>
          <a:off x="0" y="2311802"/>
          <a:ext cx="7772400" cy="1124900"/>
        </a:xfrm>
        <a:prstGeom prst="round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2870" tIns="102870" rIns="102870" bIns="102870" numCol="1" spcCol="1270" anchor="ctr" anchorCtr="0">
          <a:noAutofit/>
        </a:bodyPr>
        <a:lstStyle/>
        <a:p>
          <a:pPr marL="0" lvl="0" indent="0" algn="l" defTabSz="1200150" rtl="0">
            <a:lnSpc>
              <a:spcPct val="90000"/>
            </a:lnSpc>
            <a:spcBef>
              <a:spcPct val="0"/>
            </a:spcBef>
            <a:spcAft>
              <a:spcPct val="35000"/>
            </a:spcAft>
            <a:buNone/>
          </a:pPr>
          <a:r>
            <a:rPr lang="zh-CN" altLang="en-US" sz="2700" b="1" kern="1200" dirty="0">
              <a:effectLst/>
            </a:rPr>
            <a:t>氢和氧是海水中最主要的化学成分</a:t>
          </a:r>
        </a:p>
      </dsp:txBody>
      <dsp:txXfrm>
        <a:off x="54913" y="2366715"/>
        <a:ext cx="7662574" cy="1015074"/>
      </dsp:txXfrm>
    </dsp:sp>
    <dsp:sp modelId="{5025FC18-E478-4B3C-955E-8DF9D070413D}">
      <dsp:nvSpPr>
        <dsp:cNvPr id="0" name=""/>
        <dsp:cNvSpPr/>
      </dsp:nvSpPr>
      <dsp:spPr>
        <a:xfrm>
          <a:off x="0" y="3514462"/>
          <a:ext cx="7772400" cy="1124900"/>
        </a:xfrm>
        <a:prstGeom prst="round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2870" tIns="102870" rIns="102870" bIns="102870" numCol="1" spcCol="1270" anchor="ctr" anchorCtr="0">
          <a:noAutofit/>
        </a:bodyPr>
        <a:lstStyle/>
        <a:p>
          <a:pPr marL="0" lvl="0" indent="0" algn="l" defTabSz="1200150" rtl="0">
            <a:lnSpc>
              <a:spcPct val="90000"/>
            </a:lnSpc>
            <a:spcBef>
              <a:spcPct val="0"/>
            </a:spcBef>
            <a:spcAft>
              <a:spcPct val="35000"/>
            </a:spcAft>
            <a:buNone/>
          </a:pPr>
          <a:r>
            <a:rPr lang="zh-CN" sz="2700" b="1" kern="1200" dirty="0">
              <a:effectLst/>
            </a:rPr>
            <a:t>在海水中已发现的化学元素周期表上的天然元素约有</a:t>
          </a:r>
          <a:r>
            <a:rPr lang="en-US" sz="2700" b="1" kern="1200" dirty="0">
              <a:effectLst/>
            </a:rPr>
            <a:t>80</a:t>
          </a:r>
          <a:r>
            <a:rPr lang="zh-CN" sz="2700" b="1" kern="1200" dirty="0">
              <a:effectLst/>
            </a:rPr>
            <a:t>种，不同元素的含量差别很大</a:t>
          </a:r>
        </a:p>
      </dsp:txBody>
      <dsp:txXfrm>
        <a:off x="54913" y="3569375"/>
        <a:ext cx="7662574" cy="1015074"/>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C45CF7-1196-4D2A-8C7E-9AF5EC5ED3CA}">
      <dsp:nvSpPr>
        <dsp:cNvPr id="0" name=""/>
        <dsp:cNvSpPr/>
      </dsp:nvSpPr>
      <dsp:spPr>
        <a:xfrm>
          <a:off x="0" y="450518"/>
          <a:ext cx="7772400" cy="1689975"/>
        </a:xfrm>
        <a:prstGeom prst="rect">
          <a:avLst/>
        </a:prstGeom>
        <a:solidFill>
          <a:schemeClr val="lt1">
            <a:alpha val="90000"/>
            <a:hueOff val="0"/>
            <a:satOff val="0"/>
            <a:lumOff val="0"/>
            <a:alphaOff val="0"/>
          </a:schemeClr>
        </a:solidFill>
        <a:ln w="9525" cap="flat"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03225" tIns="604012" rIns="603225" bIns="206248" numCol="1" spcCol="1270" anchor="t" anchorCtr="0">
          <a:noAutofit/>
        </a:bodyPr>
        <a:lstStyle/>
        <a:p>
          <a:pPr marL="285750" lvl="1" indent="-285750" algn="l" defTabSz="1289050" rtl="0">
            <a:lnSpc>
              <a:spcPct val="90000"/>
            </a:lnSpc>
            <a:spcBef>
              <a:spcPct val="0"/>
            </a:spcBef>
            <a:spcAft>
              <a:spcPct val="15000"/>
            </a:spcAft>
            <a:buChar char="•"/>
          </a:pPr>
          <a:r>
            <a:rPr lang="zh-CN" altLang="en-US" sz="2900" b="1" kern="1200" dirty="0"/>
            <a:t>海水中</a:t>
          </a:r>
          <a:r>
            <a:rPr lang="zh-CN" altLang="en-US" sz="2900" b="1" kern="1200" dirty="0">
              <a:solidFill>
                <a:srgbClr val="0000FF"/>
              </a:solidFill>
            </a:rPr>
            <a:t>全部溶解固体</a:t>
          </a:r>
          <a:r>
            <a:rPr lang="zh-CN" altLang="en-US" sz="2900" b="1" kern="1200" dirty="0"/>
            <a:t>与</a:t>
          </a:r>
          <a:r>
            <a:rPr lang="zh-CN" altLang="en-US" sz="2900" b="1" kern="1200" dirty="0">
              <a:solidFill>
                <a:srgbClr val="0000FF"/>
              </a:solidFill>
            </a:rPr>
            <a:t>海水重量</a:t>
          </a:r>
          <a:r>
            <a:rPr lang="zh-CN" altLang="en-US" sz="2900" b="1" kern="1200" dirty="0"/>
            <a:t>之比，常以每千克海水中所含的克数表示</a:t>
          </a:r>
          <a:endParaRPr lang="zh-CN" altLang="en-US" sz="2900" kern="1200" dirty="0"/>
        </a:p>
      </dsp:txBody>
      <dsp:txXfrm>
        <a:off x="0" y="450518"/>
        <a:ext cx="7772400" cy="1689975"/>
      </dsp:txXfrm>
    </dsp:sp>
    <dsp:sp modelId="{F65D587E-C66E-4611-B40D-04699E7F8DBC}">
      <dsp:nvSpPr>
        <dsp:cNvPr id="0" name=""/>
        <dsp:cNvSpPr/>
      </dsp:nvSpPr>
      <dsp:spPr>
        <a:xfrm>
          <a:off x="388620" y="22478"/>
          <a:ext cx="5440680" cy="856080"/>
        </a:xfrm>
        <a:prstGeom prst="roundRect">
          <a:avLst/>
        </a:prstGeom>
        <a:gradFill rotWithShape="0">
          <a:gsLst>
            <a:gs pos="0">
              <a:schemeClr val="accent2">
                <a:hueOff val="0"/>
                <a:satOff val="0"/>
                <a:lumOff val="0"/>
                <a:alphaOff val="0"/>
                <a:tint val="50000"/>
                <a:satMod val="300000"/>
              </a:schemeClr>
            </a:gs>
            <a:gs pos="35000">
              <a:schemeClr val="accent2">
                <a:hueOff val="0"/>
                <a:satOff val="0"/>
                <a:lumOff val="0"/>
                <a:alphaOff val="0"/>
                <a:tint val="37000"/>
                <a:satMod val="300000"/>
              </a:schemeClr>
            </a:gs>
            <a:gs pos="100000">
              <a:schemeClr val="accent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05645" tIns="0" rIns="205645" bIns="0" numCol="1" spcCol="1270" anchor="ctr" anchorCtr="0">
          <a:noAutofit/>
        </a:bodyPr>
        <a:lstStyle/>
        <a:p>
          <a:pPr marL="0" lvl="0" indent="0" algn="l" defTabSz="1289050" rtl="0">
            <a:lnSpc>
              <a:spcPct val="90000"/>
            </a:lnSpc>
            <a:spcBef>
              <a:spcPct val="0"/>
            </a:spcBef>
            <a:spcAft>
              <a:spcPct val="35000"/>
            </a:spcAft>
            <a:buNone/>
          </a:pPr>
          <a:r>
            <a:rPr lang="zh-CN" sz="2900" b="1" kern="1200" dirty="0"/>
            <a:t>海水盐度：</a:t>
          </a:r>
          <a:endParaRPr lang="en-US" altLang="zh-CN" sz="2900" b="1" kern="1200" dirty="0"/>
        </a:p>
      </dsp:txBody>
      <dsp:txXfrm>
        <a:off x="430410" y="64268"/>
        <a:ext cx="5357100" cy="772500"/>
      </dsp:txXfrm>
    </dsp:sp>
    <dsp:sp modelId="{CD64367C-9CE8-4E0A-B5D9-BFC6A0AECFDD}">
      <dsp:nvSpPr>
        <dsp:cNvPr id="0" name=""/>
        <dsp:cNvSpPr/>
      </dsp:nvSpPr>
      <dsp:spPr>
        <a:xfrm>
          <a:off x="0" y="2725133"/>
          <a:ext cx="7772400" cy="1256062"/>
        </a:xfrm>
        <a:prstGeom prst="rect">
          <a:avLst/>
        </a:prstGeom>
        <a:solidFill>
          <a:schemeClr val="lt1">
            <a:alpha val="90000"/>
            <a:hueOff val="0"/>
            <a:satOff val="0"/>
            <a:lumOff val="0"/>
            <a:alphaOff val="0"/>
          </a:schemeClr>
        </a:solidFill>
        <a:ln w="9525" cap="flat" cmpd="sng" algn="ctr">
          <a:solidFill>
            <a:schemeClr val="accent3">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03225" tIns="604012" rIns="603225" bIns="206248" numCol="1" spcCol="1270" anchor="t" anchorCtr="0">
          <a:noAutofit/>
        </a:bodyPr>
        <a:lstStyle/>
        <a:p>
          <a:pPr marL="285750" lvl="1" indent="-285750" algn="l" defTabSz="1289050" rtl="0">
            <a:lnSpc>
              <a:spcPct val="90000"/>
            </a:lnSpc>
            <a:spcBef>
              <a:spcPct val="0"/>
            </a:spcBef>
            <a:spcAft>
              <a:spcPct val="15000"/>
            </a:spcAft>
            <a:buChar char="•"/>
          </a:pPr>
          <a:r>
            <a:rPr lang="zh-CN" altLang="en-US" sz="2900" b="1" kern="1200" dirty="0"/>
            <a:t>每千克海水中所</a:t>
          </a:r>
          <a:r>
            <a:rPr lang="zh-CN" altLang="en-US" sz="2900" b="1" kern="1200" dirty="0">
              <a:solidFill>
                <a:srgbClr val="FF0000"/>
              </a:solidFill>
            </a:rPr>
            <a:t>含氯的克数</a:t>
          </a:r>
          <a:r>
            <a:rPr lang="zh-CN" altLang="en-US" sz="2900" b="1" kern="1200" dirty="0"/>
            <a:t>  </a:t>
          </a:r>
          <a:endParaRPr lang="zh-CN" altLang="en-US" sz="2900" kern="1200" dirty="0"/>
        </a:p>
      </dsp:txBody>
      <dsp:txXfrm>
        <a:off x="0" y="2725133"/>
        <a:ext cx="7772400" cy="1256062"/>
      </dsp:txXfrm>
    </dsp:sp>
    <dsp:sp modelId="{3EAAF5BB-4A00-418F-9FE3-D97A162AA05E}">
      <dsp:nvSpPr>
        <dsp:cNvPr id="0" name=""/>
        <dsp:cNvSpPr/>
      </dsp:nvSpPr>
      <dsp:spPr>
        <a:xfrm>
          <a:off x="388620" y="2297093"/>
          <a:ext cx="5440680" cy="856080"/>
        </a:xfrm>
        <a:prstGeom prst="roundRect">
          <a:avLst/>
        </a:prstGeom>
        <a:gradFill rotWithShape="0">
          <a:gsLst>
            <a:gs pos="0">
              <a:schemeClr val="accent3">
                <a:hueOff val="0"/>
                <a:satOff val="0"/>
                <a:lumOff val="0"/>
                <a:alphaOff val="0"/>
                <a:tint val="50000"/>
                <a:satMod val="300000"/>
              </a:schemeClr>
            </a:gs>
            <a:gs pos="35000">
              <a:schemeClr val="accent3">
                <a:hueOff val="0"/>
                <a:satOff val="0"/>
                <a:lumOff val="0"/>
                <a:alphaOff val="0"/>
                <a:tint val="37000"/>
                <a:satMod val="300000"/>
              </a:schemeClr>
            </a:gs>
            <a:gs pos="100000">
              <a:schemeClr val="accent3">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05645" tIns="0" rIns="205645" bIns="0" numCol="1" spcCol="1270" anchor="ctr" anchorCtr="0">
          <a:noAutofit/>
        </a:bodyPr>
        <a:lstStyle/>
        <a:p>
          <a:pPr marL="0" lvl="0" indent="0" algn="l" defTabSz="1289050" rtl="0">
            <a:lnSpc>
              <a:spcPct val="90000"/>
            </a:lnSpc>
            <a:spcBef>
              <a:spcPct val="0"/>
            </a:spcBef>
            <a:spcAft>
              <a:spcPct val="35000"/>
            </a:spcAft>
            <a:buNone/>
          </a:pPr>
          <a:r>
            <a:rPr lang="zh-CN" sz="2900" b="1" kern="1200" dirty="0"/>
            <a:t>海水的氯度：</a:t>
          </a:r>
          <a:endParaRPr lang="en-US" altLang="zh-CN" sz="2900" b="1" kern="1200" dirty="0"/>
        </a:p>
      </dsp:txBody>
      <dsp:txXfrm>
        <a:off x="430410" y="2338883"/>
        <a:ext cx="5357100" cy="772500"/>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089E2B2-CAD4-4F20-A3E7-2058399B16DA}">
      <dsp:nvSpPr>
        <dsp:cNvPr id="0" name=""/>
        <dsp:cNvSpPr/>
      </dsp:nvSpPr>
      <dsp:spPr>
        <a:xfrm>
          <a:off x="0" y="331616"/>
          <a:ext cx="7772400" cy="909562"/>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03225" tIns="437388" rIns="603225" bIns="149352" numCol="1" spcCol="1270" anchor="t" anchorCtr="0">
          <a:noAutofit/>
        </a:bodyPr>
        <a:lstStyle/>
        <a:p>
          <a:pPr marL="228600" lvl="1" indent="-228600" algn="l" defTabSz="933450" rtl="0">
            <a:lnSpc>
              <a:spcPct val="90000"/>
            </a:lnSpc>
            <a:spcBef>
              <a:spcPct val="0"/>
            </a:spcBef>
            <a:spcAft>
              <a:spcPct val="15000"/>
            </a:spcAft>
            <a:buChar char="•"/>
          </a:pPr>
          <a:r>
            <a:rPr lang="zh-CN" altLang="en-US" sz="2100" b="1" kern="1200" dirty="0"/>
            <a:t>取决于海水的热量收支状况</a:t>
          </a:r>
        </a:p>
      </dsp:txBody>
      <dsp:txXfrm>
        <a:off x="0" y="331616"/>
        <a:ext cx="7772400" cy="909562"/>
      </dsp:txXfrm>
    </dsp:sp>
    <dsp:sp modelId="{66B6AB03-B951-4600-B538-8FE5F39F2958}">
      <dsp:nvSpPr>
        <dsp:cNvPr id="0" name=""/>
        <dsp:cNvSpPr/>
      </dsp:nvSpPr>
      <dsp:spPr>
        <a:xfrm>
          <a:off x="388620" y="21656"/>
          <a:ext cx="5440680" cy="619920"/>
        </a:xfrm>
        <a:prstGeom prst="round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05645" tIns="0" rIns="205645" bIns="0" numCol="1" spcCol="1270" anchor="ctr" anchorCtr="0">
          <a:noAutofit/>
        </a:bodyPr>
        <a:lstStyle/>
        <a:p>
          <a:pPr marL="0" lvl="0" indent="0" algn="l" defTabSz="933450" rtl="0">
            <a:lnSpc>
              <a:spcPct val="90000"/>
            </a:lnSpc>
            <a:spcBef>
              <a:spcPct val="0"/>
            </a:spcBef>
            <a:spcAft>
              <a:spcPct val="35000"/>
            </a:spcAft>
            <a:buNone/>
          </a:pPr>
          <a:r>
            <a:rPr lang="en-US" altLang="zh-CN" sz="2100" b="1" kern="1200" dirty="0">
              <a:latin typeface="黑体" panose="02010609060101010101" pitchFamily="49" charset="-122"/>
              <a:ea typeface="黑体" panose="02010609060101010101" pitchFamily="49" charset="-122"/>
            </a:rPr>
            <a:t>1. </a:t>
          </a:r>
          <a:r>
            <a:rPr lang="zh-CN" sz="2100" b="1" kern="1200" dirty="0"/>
            <a:t>海水的温度：</a:t>
          </a:r>
        </a:p>
      </dsp:txBody>
      <dsp:txXfrm>
        <a:off x="418882" y="51918"/>
        <a:ext cx="5380156" cy="559396"/>
      </dsp:txXfrm>
    </dsp:sp>
    <dsp:sp modelId="{1BE8978D-7E3D-4D9E-B3EA-BF376561F81A}">
      <dsp:nvSpPr>
        <dsp:cNvPr id="0" name=""/>
        <dsp:cNvSpPr/>
      </dsp:nvSpPr>
      <dsp:spPr>
        <a:xfrm>
          <a:off x="0" y="1664539"/>
          <a:ext cx="7772400" cy="27783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03225" tIns="437388" rIns="603225" bIns="149352" numCol="1" spcCol="1270" anchor="t" anchorCtr="0">
          <a:noAutofit/>
        </a:bodyPr>
        <a:lstStyle/>
        <a:p>
          <a:pPr marL="228600" lvl="1" indent="-228600" algn="l" defTabSz="933450" rtl="0">
            <a:lnSpc>
              <a:spcPct val="90000"/>
            </a:lnSpc>
            <a:spcBef>
              <a:spcPct val="0"/>
            </a:spcBef>
            <a:spcAft>
              <a:spcPct val="15000"/>
            </a:spcAft>
            <a:buChar char="•"/>
          </a:pPr>
          <a:r>
            <a:rPr lang="zh-CN" altLang="en-US" sz="2100" b="1" kern="1200" dirty="0"/>
            <a:t>太阳辐射</a:t>
          </a:r>
        </a:p>
        <a:p>
          <a:pPr marL="228600" lvl="1" indent="-228600" algn="l" defTabSz="933450" rtl="0">
            <a:lnSpc>
              <a:spcPct val="90000"/>
            </a:lnSpc>
            <a:spcBef>
              <a:spcPct val="0"/>
            </a:spcBef>
            <a:spcAft>
              <a:spcPct val="15000"/>
            </a:spcAft>
            <a:buChar char="•"/>
          </a:pPr>
          <a:r>
            <a:rPr lang="zh-CN" altLang="en-US" sz="2100" b="1" kern="1200" dirty="0"/>
            <a:t>大气对海面的长波辐射</a:t>
          </a:r>
        </a:p>
        <a:p>
          <a:pPr marL="228600" lvl="1" indent="-228600" algn="l" defTabSz="933450" rtl="0">
            <a:lnSpc>
              <a:spcPct val="90000"/>
            </a:lnSpc>
            <a:spcBef>
              <a:spcPct val="0"/>
            </a:spcBef>
            <a:spcAft>
              <a:spcPct val="15000"/>
            </a:spcAft>
            <a:buChar char="•"/>
          </a:pPr>
          <a:r>
            <a:rPr lang="zh-CN" altLang="en-US" sz="2100" b="1" kern="1200" dirty="0"/>
            <a:t>海面水汽凝结</a:t>
          </a:r>
        </a:p>
        <a:p>
          <a:pPr marL="228600" lvl="1" indent="-228600" algn="l" defTabSz="933450" rtl="0">
            <a:lnSpc>
              <a:spcPct val="90000"/>
            </a:lnSpc>
            <a:spcBef>
              <a:spcPct val="0"/>
            </a:spcBef>
            <a:spcAft>
              <a:spcPct val="15000"/>
            </a:spcAft>
            <a:buChar char="•"/>
          </a:pPr>
          <a:r>
            <a:rPr lang="zh-CN" altLang="en-US" sz="2100" b="1" kern="1200" dirty="0"/>
            <a:t>暖于海水的降水</a:t>
          </a:r>
        </a:p>
        <a:p>
          <a:pPr marL="228600" lvl="1" indent="-228600" algn="l" defTabSz="933450" rtl="0">
            <a:lnSpc>
              <a:spcPct val="90000"/>
            </a:lnSpc>
            <a:spcBef>
              <a:spcPct val="0"/>
            </a:spcBef>
            <a:spcAft>
              <a:spcPct val="15000"/>
            </a:spcAft>
            <a:buChar char="•"/>
          </a:pPr>
          <a:r>
            <a:rPr lang="zh-CN" altLang="en-US" sz="2100" b="1" kern="1200" dirty="0"/>
            <a:t>大陆径流</a:t>
          </a:r>
        </a:p>
        <a:p>
          <a:pPr marL="228600" lvl="1" indent="-228600" algn="l" defTabSz="933450" rtl="0">
            <a:lnSpc>
              <a:spcPct val="90000"/>
            </a:lnSpc>
            <a:spcBef>
              <a:spcPct val="0"/>
            </a:spcBef>
            <a:spcAft>
              <a:spcPct val="15000"/>
            </a:spcAft>
            <a:buChar char="•"/>
          </a:pPr>
          <a:r>
            <a:rPr lang="zh-CN" altLang="en-US" sz="2100" b="1" kern="1200" dirty="0"/>
            <a:t>地球内部向海水放出的热能</a:t>
          </a:r>
        </a:p>
      </dsp:txBody>
      <dsp:txXfrm>
        <a:off x="0" y="1664539"/>
        <a:ext cx="7772400" cy="2778300"/>
      </dsp:txXfrm>
    </dsp:sp>
    <dsp:sp modelId="{FA23FF8D-2E81-4B9B-967B-6208956C9F15}">
      <dsp:nvSpPr>
        <dsp:cNvPr id="0" name=""/>
        <dsp:cNvSpPr/>
      </dsp:nvSpPr>
      <dsp:spPr>
        <a:xfrm>
          <a:off x="388620" y="1354579"/>
          <a:ext cx="5440680" cy="619920"/>
        </a:xfrm>
        <a:prstGeom prst="round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05645" tIns="0" rIns="205645" bIns="0" numCol="1" spcCol="1270" anchor="ctr" anchorCtr="0">
          <a:noAutofit/>
        </a:bodyPr>
        <a:lstStyle/>
        <a:p>
          <a:pPr marL="0" lvl="0" indent="0" algn="l" defTabSz="933450" rtl="0">
            <a:lnSpc>
              <a:spcPct val="90000"/>
            </a:lnSpc>
            <a:spcBef>
              <a:spcPct val="0"/>
            </a:spcBef>
            <a:spcAft>
              <a:spcPct val="35000"/>
            </a:spcAft>
            <a:buNone/>
          </a:pPr>
          <a:r>
            <a:rPr lang="zh-CN" altLang="en-US" sz="2100" b="1" kern="1200" dirty="0"/>
            <a:t>主要的热量来源：</a:t>
          </a:r>
        </a:p>
      </dsp:txBody>
      <dsp:txXfrm>
        <a:off x="418882" y="1384841"/>
        <a:ext cx="5380156" cy="559396"/>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A7C1F91-8DD2-41CE-906B-E6D568F74EF1}">
      <dsp:nvSpPr>
        <dsp:cNvPr id="0" name=""/>
        <dsp:cNvSpPr/>
      </dsp:nvSpPr>
      <dsp:spPr>
        <a:xfrm>
          <a:off x="0" y="14977"/>
          <a:ext cx="6818336" cy="704339"/>
        </a:xfrm>
        <a:prstGeom prst="roundRect">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rtl="0">
            <a:lnSpc>
              <a:spcPct val="90000"/>
            </a:lnSpc>
            <a:spcBef>
              <a:spcPct val="0"/>
            </a:spcBef>
            <a:spcAft>
              <a:spcPct val="35000"/>
            </a:spcAft>
            <a:buNone/>
          </a:pPr>
          <a:r>
            <a:rPr lang="zh-CN" altLang="en-US" sz="2800" b="1" kern="1200" dirty="0"/>
            <a:t>海面蒸发</a:t>
          </a:r>
          <a:endParaRPr lang="zh-CN" altLang="en-US" sz="2800" kern="1200" dirty="0"/>
        </a:p>
      </dsp:txBody>
      <dsp:txXfrm>
        <a:off x="34383" y="49360"/>
        <a:ext cx="6749570" cy="635573"/>
      </dsp:txXfrm>
    </dsp:sp>
    <dsp:sp modelId="{7F2D594E-766A-4E6D-854E-CF34588AD400}">
      <dsp:nvSpPr>
        <dsp:cNvPr id="0" name=""/>
        <dsp:cNvSpPr/>
      </dsp:nvSpPr>
      <dsp:spPr>
        <a:xfrm>
          <a:off x="0" y="799957"/>
          <a:ext cx="6818336" cy="704339"/>
        </a:xfrm>
        <a:prstGeom prst="roundRect">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rtl="0">
            <a:lnSpc>
              <a:spcPct val="90000"/>
            </a:lnSpc>
            <a:spcBef>
              <a:spcPct val="0"/>
            </a:spcBef>
            <a:spcAft>
              <a:spcPct val="35000"/>
            </a:spcAft>
            <a:buNone/>
          </a:pPr>
          <a:r>
            <a:rPr lang="zh-CN" altLang="en-US" sz="2800" b="1" kern="1200" dirty="0"/>
            <a:t>海面向空气的长波辐射</a:t>
          </a:r>
          <a:endParaRPr lang="zh-CN" altLang="en-US" sz="2800" kern="1200" dirty="0"/>
        </a:p>
      </dsp:txBody>
      <dsp:txXfrm>
        <a:off x="34383" y="834340"/>
        <a:ext cx="6749570" cy="635573"/>
      </dsp:txXfrm>
    </dsp:sp>
    <dsp:sp modelId="{DB35DD09-8AA0-474F-A67D-D5DBECC619BB}">
      <dsp:nvSpPr>
        <dsp:cNvPr id="0" name=""/>
        <dsp:cNvSpPr/>
      </dsp:nvSpPr>
      <dsp:spPr>
        <a:xfrm>
          <a:off x="0" y="1584937"/>
          <a:ext cx="6818336" cy="704339"/>
        </a:xfrm>
        <a:prstGeom prst="roundRect">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rtl="0">
            <a:lnSpc>
              <a:spcPct val="90000"/>
            </a:lnSpc>
            <a:spcBef>
              <a:spcPct val="0"/>
            </a:spcBef>
            <a:spcAft>
              <a:spcPct val="35000"/>
            </a:spcAft>
            <a:buNone/>
          </a:pPr>
          <a:r>
            <a:rPr lang="zh-CN" altLang="en-US" sz="2800" b="1" kern="1200" dirty="0"/>
            <a:t>海面与冷空气的对流热交换</a:t>
          </a:r>
          <a:endParaRPr lang="zh-CN" altLang="en-US" sz="2800" kern="1200" dirty="0"/>
        </a:p>
      </dsp:txBody>
      <dsp:txXfrm>
        <a:off x="34383" y="1619320"/>
        <a:ext cx="6749570" cy="635573"/>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DEBAA0-05C6-40F0-8795-5FDA3720C952}">
      <dsp:nvSpPr>
        <dsp:cNvPr id="0" name=""/>
        <dsp:cNvSpPr/>
      </dsp:nvSpPr>
      <dsp:spPr>
        <a:xfrm>
          <a:off x="0" y="110991"/>
          <a:ext cx="7776864" cy="779805"/>
        </a:xfrm>
        <a:prstGeom prst="roundRect">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rtl="0">
            <a:lnSpc>
              <a:spcPct val="90000"/>
            </a:lnSpc>
            <a:spcBef>
              <a:spcPct val="0"/>
            </a:spcBef>
            <a:spcAft>
              <a:spcPct val="35000"/>
            </a:spcAft>
            <a:buNone/>
          </a:pPr>
          <a:r>
            <a:rPr lang="zh-CN" sz="3100" b="1" kern="1200" dirty="0"/>
            <a:t>季变化：</a:t>
          </a:r>
          <a:endParaRPr lang="en-US" altLang="zh-CN" sz="3100" b="1" kern="1200" dirty="0"/>
        </a:p>
      </dsp:txBody>
      <dsp:txXfrm>
        <a:off x="38067" y="149058"/>
        <a:ext cx="7700730" cy="703671"/>
      </dsp:txXfrm>
    </dsp:sp>
    <dsp:sp modelId="{0171D468-D951-4DA8-9424-A716699F47DE}">
      <dsp:nvSpPr>
        <dsp:cNvPr id="0" name=""/>
        <dsp:cNvSpPr/>
      </dsp:nvSpPr>
      <dsp:spPr>
        <a:xfrm>
          <a:off x="0" y="890796"/>
          <a:ext cx="7776864" cy="5133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6915" tIns="39370" rIns="220472" bIns="39370" numCol="1" spcCol="1270" anchor="t" anchorCtr="0">
          <a:noAutofit/>
        </a:bodyPr>
        <a:lstStyle/>
        <a:p>
          <a:pPr marL="228600" lvl="1" indent="-228600" algn="l" defTabSz="1066800" rtl="0">
            <a:lnSpc>
              <a:spcPct val="90000"/>
            </a:lnSpc>
            <a:spcBef>
              <a:spcPct val="0"/>
            </a:spcBef>
            <a:spcAft>
              <a:spcPct val="20000"/>
            </a:spcAft>
            <a:buChar char="•"/>
          </a:pPr>
          <a:r>
            <a:rPr lang="zh-CN" altLang="en-US" sz="2400" b="1" kern="1200" dirty="0"/>
            <a:t>取决于太阳辐射的</a:t>
          </a:r>
          <a:r>
            <a:rPr lang="zh-CN" altLang="en-US" sz="2400" b="1" kern="1200" dirty="0">
              <a:solidFill>
                <a:srgbClr val="FF0000"/>
              </a:solidFill>
              <a:latin typeface="黑体" panose="02010609060101010101" pitchFamily="49" charset="-122"/>
              <a:ea typeface="黑体" panose="02010609060101010101" pitchFamily="49" charset="-122"/>
            </a:rPr>
            <a:t>季变化</a:t>
          </a:r>
          <a:r>
            <a:rPr lang="zh-CN" altLang="en-US" sz="2400" b="1" kern="1200" dirty="0"/>
            <a:t>，季风和洋流也有一定影响</a:t>
          </a:r>
          <a:endParaRPr lang="zh-CN" altLang="en-US" sz="2400" kern="1200" dirty="0"/>
        </a:p>
      </dsp:txBody>
      <dsp:txXfrm>
        <a:off x="0" y="890796"/>
        <a:ext cx="7776864" cy="513360"/>
      </dsp:txXfrm>
    </dsp:sp>
    <dsp:sp modelId="{C6DCEDAF-124B-4EB9-807A-F5F27795F1B3}">
      <dsp:nvSpPr>
        <dsp:cNvPr id="0" name=""/>
        <dsp:cNvSpPr/>
      </dsp:nvSpPr>
      <dsp:spPr>
        <a:xfrm>
          <a:off x="0" y="1404156"/>
          <a:ext cx="7776864" cy="779805"/>
        </a:xfrm>
        <a:prstGeom prst="roundRect">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rtl="0">
            <a:lnSpc>
              <a:spcPct val="90000"/>
            </a:lnSpc>
            <a:spcBef>
              <a:spcPct val="0"/>
            </a:spcBef>
            <a:spcAft>
              <a:spcPct val="35000"/>
            </a:spcAft>
            <a:buNone/>
          </a:pPr>
          <a:r>
            <a:rPr lang="zh-CN" altLang="en-US" sz="3100" b="1" kern="1200" dirty="0"/>
            <a:t>日变化：</a:t>
          </a:r>
          <a:endParaRPr lang="zh-CN" altLang="en-US" sz="3100" kern="1200" dirty="0"/>
        </a:p>
      </dsp:txBody>
      <dsp:txXfrm>
        <a:off x="38067" y="1442223"/>
        <a:ext cx="7700730" cy="703671"/>
      </dsp:txXfrm>
    </dsp:sp>
    <dsp:sp modelId="{FFE06EC6-D9B2-49CD-8270-2984F64D067E}">
      <dsp:nvSpPr>
        <dsp:cNvPr id="0" name=""/>
        <dsp:cNvSpPr/>
      </dsp:nvSpPr>
      <dsp:spPr>
        <a:xfrm>
          <a:off x="0" y="2183961"/>
          <a:ext cx="7776864" cy="5133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6915" tIns="39370" rIns="220472" bIns="39370" numCol="1" spcCol="1270" anchor="t" anchorCtr="0">
          <a:noAutofit/>
        </a:bodyPr>
        <a:lstStyle/>
        <a:p>
          <a:pPr marL="228600" lvl="1" indent="-228600" algn="l" defTabSz="1066800" rtl="0">
            <a:lnSpc>
              <a:spcPct val="90000"/>
            </a:lnSpc>
            <a:spcBef>
              <a:spcPct val="0"/>
            </a:spcBef>
            <a:spcAft>
              <a:spcPct val="20000"/>
            </a:spcAft>
            <a:buChar char="•"/>
          </a:pPr>
          <a:r>
            <a:rPr lang="zh-CN" altLang="en-US" sz="2400" b="1" kern="1200" dirty="0"/>
            <a:t>取决于太阳辐射的</a:t>
          </a:r>
          <a:r>
            <a:rPr lang="zh-CN" altLang="en-US" sz="2400" b="1" kern="1200" dirty="0">
              <a:solidFill>
                <a:srgbClr val="FF0000"/>
              </a:solidFill>
              <a:latin typeface="黑体" panose="02010609060101010101" pitchFamily="49" charset="-122"/>
              <a:ea typeface="黑体" panose="02010609060101010101" pitchFamily="49" charset="-122"/>
            </a:rPr>
            <a:t>日变化</a:t>
          </a:r>
          <a:endParaRPr lang="zh-CN" altLang="en-US" sz="2400" kern="1200" dirty="0"/>
        </a:p>
      </dsp:txBody>
      <dsp:txXfrm>
        <a:off x="0" y="2183961"/>
        <a:ext cx="7776864" cy="513360"/>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E4AC9D-6986-463D-AEF4-E9169CBFE27A}">
      <dsp:nvSpPr>
        <dsp:cNvPr id="0" name=""/>
        <dsp:cNvSpPr/>
      </dsp:nvSpPr>
      <dsp:spPr>
        <a:xfrm>
          <a:off x="0" y="16107"/>
          <a:ext cx="7772400" cy="134784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rtl="0">
            <a:lnSpc>
              <a:spcPct val="90000"/>
            </a:lnSpc>
            <a:spcBef>
              <a:spcPct val="0"/>
            </a:spcBef>
            <a:spcAft>
              <a:spcPct val="35000"/>
            </a:spcAft>
            <a:buNone/>
          </a:pPr>
          <a:r>
            <a:rPr lang="zh-CN" altLang="en-US" sz="3200" b="1" i="0" kern="1200" dirty="0"/>
            <a:t>颜色：取决于海水对太阳光线的吸收和反射状况</a:t>
          </a:r>
        </a:p>
      </dsp:txBody>
      <dsp:txXfrm>
        <a:off x="65796" y="81903"/>
        <a:ext cx="7640808" cy="1216248"/>
      </dsp:txXfrm>
    </dsp:sp>
    <dsp:sp modelId="{CD8A7293-C71A-4762-B753-EAFB48EC9095}">
      <dsp:nvSpPr>
        <dsp:cNvPr id="0" name=""/>
        <dsp:cNvSpPr/>
      </dsp:nvSpPr>
      <dsp:spPr>
        <a:xfrm>
          <a:off x="0" y="1363947"/>
          <a:ext cx="7772400" cy="34444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6774" tIns="40640" rIns="227584" bIns="40640" numCol="1" spcCol="1270" anchor="t" anchorCtr="0">
          <a:noAutofit/>
        </a:bodyPr>
        <a:lstStyle/>
        <a:p>
          <a:pPr marL="228600" lvl="1" indent="-228600" algn="l" defTabSz="1111250" rtl="0">
            <a:lnSpc>
              <a:spcPct val="90000"/>
            </a:lnSpc>
            <a:spcBef>
              <a:spcPct val="0"/>
            </a:spcBef>
            <a:spcAft>
              <a:spcPct val="20000"/>
            </a:spcAft>
            <a:buChar char="•"/>
          </a:pPr>
          <a:r>
            <a:rPr lang="zh-CN" sz="2500" b="1" kern="1200" dirty="0">
              <a:solidFill>
                <a:srgbClr val="FF0000"/>
              </a:solidFill>
            </a:rPr>
            <a:t>红光、橙光和紫光</a:t>
          </a:r>
          <a:r>
            <a:rPr lang="zh-CN" sz="2500" b="1" kern="1200" dirty="0"/>
            <a:t>在水深</a:t>
          </a:r>
          <a:r>
            <a:rPr lang="en-US" sz="2500" b="1" kern="1200" dirty="0"/>
            <a:t>20</a:t>
          </a:r>
          <a:r>
            <a:rPr lang="zh-CN" sz="2500" b="1" kern="1200" dirty="0"/>
            <a:t>米以内</a:t>
          </a:r>
          <a:r>
            <a:rPr lang="zh-CN" altLang="en-US" sz="2500" b="1" kern="1200" dirty="0"/>
            <a:t>都</a:t>
          </a:r>
          <a:r>
            <a:rPr lang="zh-CN" sz="2500" b="1" kern="1200" dirty="0"/>
            <a:t>被吸收</a:t>
          </a:r>
        </a:p>
        <a:p>
          <a:pPr marL="228600" lvl="1" indent="-228600" algn="l" defTabSz="1111250" rtl="0">
            <a:lnSpc>
              <a:spcPct val="90000"/>
            </a:lnSpc>
            <a:spcBef>
              <a:spcPct val="0"/>
            </a:spcBef>
            <a:spcAft>
              <a:spcPct val="20000"/>
            </a:spcAft>
            <a:buChar char="•"/>
          </a:pPr>
          <a:r>
            <a:rPr lang="zh-CN" sz="2500" b="1" kern="1200" dirty="0">
              <a:solidFill>
                <a:srgbClr val="0000FF"/>
              </a:solidFill>
            </a:rPr>
            <a:t>绿光、黄光和蓝光</a:t>
          </a:r>
          <a:r>
            <a:rPr lang="zh-CN" sz="2500" b="1" kern="1200" dirty="0"/>
            <a:t>伸入得更深一些，极少量蓝光能够伸进</a:t>
          </a:r>
          <a:r>
            <a:rPr lang="en-US" sz="2500" b="1" kern="1200" dirty="0"/>
            <a:t>1000</a:t>
          </a:r>
          <a:r>
            <a:rPr lang="zh-CN" sz="2500" b="1" kern="1200" dirty="0"/>
            <a:t>米以上</a:t>
          </a:r>
        </a:p>
        <a:p>
          <a:pPr marL="228600" lvl="1" indent="-228600" algn="l" defTabSz="1111250" rtl="0">
            <a:lnSpc>
              <a:spcPct val="90000"/>
            </a:lnSpc>
            <a:spcBef>
              <a:spcPct val="0"/>
            </a:spcBef>
            <a:spcAft>
              <a:spcPct val="20000"/>
            </a:spcAft>
            <a:buChar char="•"/>
          </a:pPr>
          <a:r>
            <a:rPr lang="zh-CN" altLang="en-US" sz="2500" b="1" kern="1200" dirty="0"/>
            <a:t>受到海水中悬浮微粒和水分子的散射</a:t>
          </a:r>
        </a:p>
        <a:p>
          <a:pPr marL="228600" lvl="1" indent="-228600" algn="l" defTabSz="1111250" rtl="0">
            <a:lnSpc>
              <a:spcPct val="90000"/>
            </a:lnSpc>
            <a:spcBef>
              <a:spcPct val="0"/>
            </a:spcBef>
            <a:spcAft>
              <a:spcPct val="20000"/>
            </a:spcAft>
            <a:buChar char="•"/>
          </a:pPr>
          <a:r>
            <a:rPr lang="zh-CN" altLang="en-US" sz="2500" b="1" kern="1200" dirty="0"/>
            <a:t>海水中的</a:t>
          </a:r>
          <a:r>
            <a:rPr lang="zh-CN" altLang="en-US" sz="2500" b="1" kern="1200" dirty="0">
              <a:solidFill>
                <a:srgbClr val="00B050"/>
              </a:solidFill>
            </a:rPr>
            <a:t>浮游生物</a:t>
          </a:r>
          <a:r>
            <a:rPr lang="zh-CN" altLang="en-US" sz="2500" b="1" kern="1200" dirty="0"/>
            <a:t>也吸收和反射太阳光，生物丰富的海水和没有生物的海水颜色不同：</a:t>
          </a:r>
        </a:p>
        <a:p>
          <a:pPr marL="457200" lvl="2" indent="-228600" algn="l" defTabSz="1111250" rtl="0">
            <a:lnSpc>
              <a:spcPct val="90000"/>
            </a:lnSpc>
            <a:spcBef>
              <a:spcPct val="0"/>
            </a:spcBef>
            <a:spcAft>
              <a:spcPct val="20000"/>
            </a:spcAft>
            <a:buChar char="•"/>
          </a:pPr>
          <a:r>
            <a:rPr lang="zh-CN" altLang="en-US" sz="2500" b="1" kern="1200" dirty="0"/>
            <a:t>沿岸海水多绿、黄和棕色，部分原因是由于</a:t>
          </a:r>
          <a:r>
            <a:rPr lang="zh-CN" altLang="en-US" sz="2500" b="1" kern="1200" dirty="0">
              <a:solidFill>
                <a:srgbClr val="FF0000"/>
              </a:solidFill>
            </a:rPr>
            <a:t>生物丰富和河水带来泥沙所致</a:t>
          </a:r>
          <a:endParaRPr lang="zh-CN" altLang="en-US" sz="2500" b="1" kern="1200" dirty="0"/>
        </a:p>
      </dsp:txBody>
      <dsp:txXfrm>
        <a:off x="0" y="1363947"/>
        <a:ext cx="7772400" cy="3444480"/>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7B23FF-2131-4A99-939E-8D721F68DE16}">
      <dsp:nvSpPr>
        <dsp:cNvPr id="0" name=""/>
        <dsp:cNvSpPr/>
      </dsp:nvSpPr>
      <dsp:spPr>
        <a:xfrm>
          <a:off x="0" y="54399"/>
          <a:ext cx="7772400" cy="1137240"/>
        </a:xfrm>
        <a:prstGeom prst="roundRect">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rtl="0">
            <a:lnSpc>
              <a:spcPct val="90000"/>
            </a:lnSpc>
            <a:spcBef>
              <a:spcPct val="0"/>
            </a:spcBef>
            <a:spcAft>
              <a:spcPct val="35000"/>
            </a:spcAft>
            <a:buNone/>
          </a:pPr>
          <a:r>
            <a:rPr lang="zh-CN" sz="2700" b="1" kern="1200" dirty="0"/>
            <a:t>以</a:t>
          </a:r>
          <a:r>
            <a:rPr lang="zh-CN" sz="2700" b="1" kern="1200" dirty="0">
              <a:solidFill>
                <a:srgbClr val="FFFF00"/>
              </a:solidFill>
            </a:rPr>
            <a:t>直径</a:t>
          </a:r>
          <a:r>
            <a:rPr lang="en-US" sz="2700" b="1" kern="1200" dirty="0">
              <a:solidFill>
                <a:srgbClr val="FFFF00"/>
              </a:solidFill>
            </a:rPr>
            <a:t>30</a:t>
          </a:r>
          <a:r>
            <a:rPr lang="zh-CN" sz="2700" b="1" kern="1200" dirty="0">
              <a:solidFill>
                <a:srgbClr val="FFFF00"/>
              </a:solidFill>
            </a:rPr>
            <a:t>厘米的白圆盘</a:t>
          </a:r>
          <a:r>
            <a:rPr lang="zh-CN" sz="2700" b="1" kern="1200" dirty="0"/>
            <a:t>投入海水中的可见深度来表示</a:t>
          </a:r>
          <a:endParaRPr lang="zh-CN" sz="2700" kern="1200" dirty="0"/>
        </a:p>
      </dsp:txBody>
      <dsp:txXfrm>
        <a:off x="55515" y="109914"/>
        <a:ext cx="7661370" cy="1026210"/>
      </dsp:txXfrm>
    </dsp:sp>
    <dsp:sp modelId="{A19821B1-28AB-47F6-B134-9DC24800A93F}">
      <dsp:nvSpPr>
        <dsp:cNvPr id="0" name=""/>
        <dsp:cNvSpPr/>
      </dsp:nvSpPr>
      <dsp:spPr>
        <a:xfrm>
          <a:off x="0" y="1269399"/>
          <a:ext cx="7772400" cy="1137240"/>
        </a:xfrm>
        <a:prstGeom prst="roundRect">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rtl="0">
            <a:lnSpc>
              <a:spcPct val="90000"/>
            </a:lnSpc>
            <a:spcBef>
              <a:spcPct val="0"/>
            </a:spcBef>
            <a:spcAft>
              <a:spcPct val="35000"/>
            </a:spcAft>
            <a:buNone/>
          </a:pPr>
          <a:r>
            <a:rPr lang="zh-CN" altLang="en-US" sz="2700" b="1" kern="1200" dirty="0"/>
            <a:t>影响因素：</a:t>
          </a:r>
          <a:endParaRPr lang="zh-CN" altLang="en-US" sz="2700" kern="1200" dirty="0"/>
        </a:p>
      </dsp:txBody>
      <dsp:txXfrm>
        <a:off x="55515" y="1324914"/>
        <a:ext cx="7661370" cy="1026210"/>
      </dsp:txXfrm>
    </dsp:sp>
    <dsp:sp modelId="{390184BD-03A5-4CA8-BB6D-C05E27D648AE}">
      <dsp:nvSpPr>
        <dsp:cNvPr id="0" name=""/>
        <dsp:cNvSpPr/>
      </dsp:nvSpPr>
      <dsp:spPr>
        <a:xfrm>
          <a:off x="0" y="2406639"/>
          <a:ext cx="7772400" cy="22914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6774" tIns="34290" rIns="192024" bIns="34290" numCol="1" spcCol="1270" anchor="t" anchorCtr="0">
          <a:noAutofit/>
        </a:bodyPr>
        <a:lstStyle/>
        <a:p>
          <a:pPr marL="228600" lvl="1" indent="-228600" algn="l" defTabSz="933450" rtl="0">
            <a:lnSpc>
              <a:spcPct val="90000"/>
            </a:lnSpc>
            <a:spcBef>
              <a:spcPct val="0"/>
            </a:spcBef>
            <a:spcAft>
              <a:spcPct val="20000"/>
            </a:spcAft>
            <a:buChar char="•"/>
          </a:pPr>
          <a:r>
            <a:rPr lang="zh-CN" altLang="en-US" sz="2100" b="1" kern="1200" dirty="0"/>
            <a:t>水中的悬浮物质</a:t>
          </a:r>
          <a:endParaRPr lang="zh-CN" altLang="en-US" sz="2100" kern="1200" dirty="0"/>
        </a:p>
        <a:p>
          <a:pPr marL="228600" lvl="1" indent="-228600" algn="l" defTabSz="933450" rtl="0">
            <a:lnSpc>
              <a:spcPct val="90000"/>
            </a:lnSpc>
            <a:spcBef>
              <a:spcPct val="0"/>
            </a:spcBef>
            <a:spcAft>
              <a:spcPct val="20000"/>
            </a:spcAft>
            <a:buChar char="•"/>
          </a:pPr>
          <a:r>
            <a:rPr lang="zh-CN" altLang="en-US" sz="2100" b="1" kern="1200" dirty="0"/>
            <a:t>海水的颜色</a:t>
          </a:r>
          <a:endParaRPr lang="zh-CN" altLang="en-US" sz="2100" kern="1200" dirty="0"/>
        </a:p>
        <a:p>
          <a:pPr marL="228600" lvl="1" indent="-228600" algn="l" defTabSz="933450" rtl="0">
            <a:lnSpc>
              <a:spcPct val="90000"/>
            </a:lnSpc>
            <a:spcBef>
              <a:spcPct val="0"/>
            </a:spcBef>
            <a:spcAft>
              <a:spcPct val="20000"/>
            </a:spcAft>
            <a:buChar char="•"/>
          </a:pPr>
          <a:r>
            <a:rPr lang="zh-CN" altLang="en-US" sz="2100" b="1" kern="1200" dirty="0"/>
            <a:t>浮游生物</a:t>
          </a:r>
          <a:endParaRPr lang="zh-CN" altLang="en-US" sz="2100" kern="1200" dirty="0"/>
        </a:p>
        <a:p>
          <a:pPr marL="228600" lvl="1" indent="-228600" algn="l" defTabSz="933450" rtl="0">
            <a:lnSpc>
              <a:spcPct val="90000"/>
            </a:lnSpc>
            <a:spcBef>
              <a:spcPct val="0"/>
            </a:spcBef>
            <a:spcAft>
              <a:spcPct val="20000"/>
            </a:spcAft>
            <a:buChar char="•"/>
          </a:pPr>
          <a:r>
            <a:rPr lang="zh-CN" altLang="en-US" sz="2100" b="1" kern="1200" dirty="0"/>
            <a:t>海水的涡动</a:t>
          </a:r>
          <a:endParaRPr lang="zh-CN" altLang="en-US" sz="2100" kern="1200" dirty="0"/>
        </a:p>
        <a:p>
          <a:pPr marL="228600" lvl="1" indent="-228600" algn="l" defTabSz="933450" rtl="0">
            <a:lnSpc>
              <a:spcPct val="90000"/>
            </a:lnSpc>
            <a:spcBef>
              <a:spcPct val="0"/>
            </a:spcBef>
            <a:spcAft>
              <a:spcPct val="20000"/>
            </a:spcAft>
            <a:buChar char="•"/>
          </a:pPr>
          <a:r>
            <a:rPr lang="zh-CN" altLang="en-US" sz="2100" b="1" kern="1200" dirty="0"/>
            <a:t>入海径流</a:t>
          </a:r>
          <a:endParaRPr lang="zh-CN" altLang="en-US" sz="2100" kern="1200" dirty="0"/>
        </a:p>
        <a:p>
          <a:pPr marL="228600" lvl="1" indent="-228600" algn="l" defTabSz="933450" rtl="0">
            <a:lnSpc>
              <a:spcPct val="90000"/>
            </a:lnSpc>
            <a:spcBef>
              <a:spcPct val="0"/>
            </a:spcBef>
            <a:spcAft>
              <a:spcPct val="20000"/>
            </a:spcAft>
            <a:buChar char="•"/>
          </a:pPr>
          <a:r>
            <a:rPr lang="zh-CN" altLang="en-US" sz="2100" b="1" kern="1200" dirty="0"/>
            <a:t>天空的云量</a:t>
          </a:r>
          <a:endParaRPr lang="zh-CN" altLang="en-US" sz="2100" kern="1200" dirty="0"/>
        </a:p>
      </dsp:txBody>
      <dsp:txXfrm>
        <a:off x="0" y="2406639"/>
        <a:ext cx="7772400" cy="2291489"/>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C8262DF-8DC4-430A-99AB-8BBEC79DB054}">
      <dsp:nvSpPr>
        <dsp:cNvPr id="0" name=""/>
        <dsp:cNvSpPr/>
      </dsp:nvSpPr>
      <dsp:spPr>
        <a:xfrm>
          <a:off x="0" y="0"/>
          <a:ext cx="6389708" cy="842400"/>
        </a:xfrm>
        <a:prstGeom prst="roundRect">
          <a:avLst/>
        </a:prstGeom>
        <a:solidFill>
          <a:schemeClr val="lt1">
            <a:hueOff val="0"/>
            <a:satOff val="0"/>
            <a:lumOff val="0"/>
            <a:alphaOff val="0"/>
          </a:schemeClr>
        </a:solidFill>
        <a:ln w="25400"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rtl="0">
            <a:lnSpc>
              <a:spcPct val="90000"/>
            </a:lnSpc>
            <a:spcBef>
              <a:spcPct val="0"/>
            </a:spcBef>
            <a:spcAft>
              <a:spcPct val="35000"/>
            </a:spcAft>
            <a:buNone/>
          </a:pPr>
          <a:r>
            <a:rPr lang="en-US" altLang="zh-CN" sz="2800" b="1" kern="1200" dirty="0"/>
            <a:t>4.3.1 </a:t>
          </a:r>
          <a:r>
            <a:rPr lang="zh-CN" altLang="en-US" sz="2800" b="1" kern="1200" dirty="0"/>
            <a:t>潮汐与潮流</a:t>
          </a:r>
          <a:endParaRPr lang="zh-CN" altLang="en-US" sz="2800" kern="1200" dirty="0"/>
        </a:p>
      </dsp:txBody>
      <dsp:txXfrm>
        <a:off x="41123" y="41123"/>
        <a:ext cx="6307462" cy="760154"/>
      </dsp:txXfrm>
    </dsp:sp>
    <dsp:sp modelId="{7F95638B-7C85-40AD-BEE8-317FEE975256}">
      <dsp:nvSpPr>
        <dsp:cNvPr id="0" name=""/>
        <dsp:cNvSpPr/>
      </dsp:nvSpPr>
      <dsp:spPr>
        <a:xfrm>
          <a:off x="0" y="990177"/>
          <a:ext cx="6389708" cy="842400"/>
        </a:xfrm>
        <a:prstGeom prst="roundRect">
          <a:avLst/>
        </a:prstGeom>
        <a:solidFill>
          <a:schemeClr val="lt1">
            <a:hueOff val="0"/>
            <a:satOff val="0"/>
            <a:lumOff val="0"/>
            <a:alphaOff val="0"/>
          </a:schemeClr>
        </a:solidFill>
        <a:ln w="25400"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rtl="0">
            <a:lnSpc>
              <a:spcPct val="90000"/>
            </a:lnSpc>
            <a:spcBef>
              <a:spcPct val="0"/>
            </a:spcBef>
            <a:spcAft>
              <a:spcPct val="35000"/>
            </a:spcAft>
            <a:buNone/>
          </a:pPr>
          <a:r>
            <a:rPr lang="en-US" altLang="zh-CN" sz="2800" b="1" kern="1200" dirty="0"/>
            <a:t>4.3.2 </a:t>
          </a:r>
          <a:r>
            <a:rPr lang="zh-CN" altLang="en-US" sz="2800" b="1" kern="1200" dirty="0"/>
            <a:t>海洋中的波浪 </a:t>
          </a:r>
        </a:p>
      </dsp:txBody>
      <dsp:txXfrm>
        <a:off x="41123" y="1031300"/>
        <a:ext cx="6307462" cy="760154"/>
      </dsp:txXfrm>
    </dsp:sp>
    <dsp:sp modelId="{7246D629-DBAA-4C79-A9A1-6C642DF4D2AF}">
      <dsp:nvSpPr>
        <dsp:cNvPr id="0" name=""/>
        <dsp:cNvSpPr/>
      </dsp:nvSpPr>
      <dsp:spPr>
        <a:xfrm>
          <a:off x="0" y="1962177"/>
          <a:ext cx="6389708" cy="842400"/>
        </a:xfrm>
        <a:prstGeom prst="roundRect">
          <a:avLst/>
        </a:prstGeom>
        <a:solidFill>
          <a:schemeClr val="lt1">
            <a:hueOff val="0"/>
            <a:satOff val="0"/>
            <a:lumOff val="0"/>
            <a:alphaOff val="0"/>
          </a:schemeClr>
        </a:solidFill>
        <a:ln w="25400"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rtl="0">
            <a:lnSpc>
              <a:spcPct val="90000"/>
            </a:lnSpc>
            <a:spcBef>
              <a:spcPct val="0"/>
            </a:spcBef>
            <a:spcAft>
              <a:spcPct val="35000"/>
            </a:spcAft>
            <a:buNone/>
          </a:pPr>
          <a:r>
            <a:rPr lang="en-US" altLang="zh-CN" sz="2800" b="1" kern="1200" dirty="0"/>
            <a:t>4.3.3 </a:t>
          </a:r>
          <a:r>
            <a:rPr lang="zh-CN" altLang="en-US" sz="2800" b="1" kern="1200" dirty="0"/>
            <a:t>洋面流和水团运动</a:t>
          </a:r>
          <a:endParaRPr lang="zh-CN" altLang="en-US" sz="2800" kern="1200" dirty="0"/>
        </a:p>
      </dsp:txBody>
      <dsp:txXfrm>
        <a:off x="41123" y="2003300"/>
        <a:ext cx="6307462" cy="760154"/>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3C0AFA8-CF63-4DE2-AF95-A8C4D58DD0AA}">
      <dsp:nvSpPr>
        <dsp:cNvPr id="0" name=""/>
        <dsp:cNvSpPr/>
      </dsp:nvSpPr>
      <dsp:spPr>
        <a:xfrm>
          <a:off x="0" y="41535"/>
          <a:ext cx="7772400" cy="754649"/>
        </a:xfrm>
        <a:prstGeom prst="roundRect">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rtl="0">
            <a:lnSpc>
              <a:spcPct val="90000"/>
            </a:lnSpc>
            <a:spcBef>
              <a:spcPct val="0"/>
            </a:spcBef>
            <a:spcAft>
              <a:spcPct val="35000"/>
            </a:spcAft>
            <a:buNone/>
          </a:pPr>
          <a:r>
            <a:rPr lang="en-US" altLang="zh-CN" sz="3000" b="1" kern="1200" dirty="0"/>
            <a:t>1. </a:t>
          </a:r>
          <a:r>
            <a:rPr lang="zh-CN" sz="3000" b="1" kern="1200" dirty="0"/>
            <a:t>潮汐的定义：</a:t>
          </a:r>
          <a:endParaRPr lang="en-US" altLang="zh-CN" sz="3000" b="1" kern="1200" dirty="0"/>
        </a:p>
      </dsp:txBody>
      <dsp:txXfrm>
        <a:off x="36839" y="78374"/>
        <a:ext cx="7698722" cy="680971"/>
      </dsp:txXfrm>
    </dsp:sp>
    <dsp:sp modelId="{D7FF2134-A0CA-45D0-AB51-B66918944AB7}">
      <dsp:nvSpPr>
        <dsp:cNvPr id="0" name=""/>
        <dsp:cNvSpPr/>
      </dsp:nvSpPr>
      <dsp:spPr>
        <a:xfrm>
          <a:off x="0" y="796185"/>
          <a:ext cx="7772400" cy="7607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6774" tIns="38100" rIns="213360" bIns="38100" numCol="1" spcCol="1270" anchor="t" anchorCtr="0">
          <a:noAutofit/>
        </a:bodyPr>
        <a:lstStyle/>
        <a:p>
          <a:pPr marL="228600" lvl="1" indent="-228600" algn="l" defTabSz="1022350" rtl="0">
            <a:lnSpc>
              <a:spcPct val="90000"/>
            </a:lnSpc>
            <a:spcBef>
              <a:spcPct val="0"/>
            </a:spcBef>
            <a:spcAft>
              <a:spcPct val="20000"/>
            </a:spcAft>
            <a:buChar char="•"/>
          </a:pPr>
          <a:r>
            <a:rPr lang="zh-CN" altLang="en-US" sz="2300" b="1" kern="1200" dirty="0"/>
            <a:t>由月球和太阳的引力引起的海面周期性升降现象，称为潮汐</a:t>
          </a:r>
          <a:endParaRPr lang="zh-CN" altLang="en-US" sz="2300" kern="1200" dirty="0"/>
        </a:p>
      </dsp:txBody>
      <dsp:txXfrm>
        <a:off x="0" y="796185"/>
        <a:ext cx="7772400" cy="760725"/>
      </dsp:txXfrm>
    </dsp:sp>
    <dsp:sp modelId="{8FCB9D38-59BC-4B93-9F7A-31AE3F7AF774}">
      <dsp:nvSpPr>
        <dsp:cNvPr id="0" name=""/>
        <dsp:cNvSpPr/>
      </dsp:nvSpPr>
      <dsp:spPr>
        <a:xfrm>
          <a:off x="0" y="1556910"/>
          <a:ext cx="7772400" cy="754649"/>
        </a:xfrm>
        <a:prstGeom prst="roundRect">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rtl="0">
            <a:lnSpc>
              <a:spcPct val="90000"/>
            </a:lnSpc>
            <a:spcBef>
              <a:spcPct val="0"/>
            </a:spcBef>
            <a:spcAft>
              <a:spcPct val="35000"/>
            </a:spcAft>
            <a:buNone/>
          </a:pPr>
          <a:r>
            <a:rPr lang="en-US" altLang="zh-CN" sz="3000" b="1" kern="1200" dirty="0"/>
            <a:t>2. </a:t>
          </a:r>
          <a:r>
            <a:rPr lang="zh-CN" sz="3000" b="1" kern="1200" dirty="0"/>
            <a:t>和潮汐相关的概念：</a:t>
          </a:r>
          <a:endParaRPr lang="zh-CN" sz="3000" kern="1200" dirty="0"/>
        </a:p>
      </dsp:txBody>
      <dsp:txXfrm>
        <a:off x="36839" y="1593749"/>
        <a:ext cx="7698722" cy="680971"/>
      </dsp:txXfrm>
    </dsp:sp>
    <dsp:sp modelId="{248DFCA1-33A2-46BA-9104-2ED639839F9F}">
      <dsp:nvSpPr>
        <dsp:cNvPr id="0" name=""/>
        <dsp:cNvSpPr/>
      </dsp:nvSpPr>
      <dsp:spPr>
        <a:xfrm>
          <a:off x="0" y="2311560"/>
          <a:ext cx="7772400" cy="2111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6774" tIns="38100" rIns="213360" bIns="38100" numCol="1" spcCol="1270" anchor="t" anchorCtr="0">
          <a:noAutofit/>
        </a:bodyPr>
        <a:lstStyle/>
        <a:p>
          <a:pPr marL="228600" lvl="1" indent="-228600" algn="l" defTabSz="1022350" rtl="0">
            <a:lnSpc>
              <a:spcPct val="90000"/>
            </a:lnSpc>
            <a:spcBef>
              <a:spcPct val="0"/>
            </a:spcBef>
            <a:spcAft>
              <a:spcPct val="20000"/>
            </a:spcAft>
            <a:buChar char="•"/>
          </a:pPr>
          <a:r>
            <a:rPr lang="zh-CN" altLang="en-US" sz="2300" b="1" kern="1200" dirty="0"/>
            <a:t>涨潮：海面升高，海水涌上海岸</a:t>
          </a:r>
          <a:endParaRPr lang="zh-CN" altLang="en-US" sz="2300" kern="1200" dirty="0"/>
        </a:p>
        <a:p>
          <a:pPr marL="228600" lvl="1" indent="-228600" algn="l" defTabSz="1022350" rtl="0">
            <a:lnSpc>
              <a:spcPct val="90000"/>
            </a:lnSpc>
            <a:spcBef>
              <a:spcPct val="0"/>
            </a:spcBef>
            <a:spcAft>
              <a:spcPct val="20000"/>
            </a:spcAft>
            <a:buChar char="•"/>
          </a:pPr>
          <a:r>
            <a:rPr lang="zh-CN" altLang="en-US" sz="2300" b="1" kern="1200" dirty="0"/>
            <a:t>落潮：海面下降，海水从岸上后退</a:t>
          </a:r>
          <a:endParaRPr lang="zh-CN" altLang="en-US" sz="2300" kern="1200" dirty="0"/>
        </a:p>
        <a:p>
          <a:pPr marL="228600" lvl="1" indent="-228600" algn="l" defTabSz="1022350" rtl="0">
            <a:lnSpc>
              <a:spcPct val="90000"/>
            </a:lnSpc>
            <a:spcBef>
              <a:spcPct val="0"/>
            </a:spcBef>
            <a:spcAft>
              <a:spcPct val="20000"/>
            </a:spcAft>
            <a:buChar char="•"/>
          </a:pPr>
          <a:r>
            <a:rPr lang="zh-CN" altLang="en-US" sz="2300" b="1" kern="1200" dirty="0"/>
            <a:t>高潮：涨潮时海水面最高处</a:t>
          </a:r>
          <a:endParaRPr lang="zh-CN" altLang="en-US" sz="2300" kern="1200" dirty="0"/>
        </a:p>
        <a:p>
          <a:pPr marL="228600" lvl="1" indent="-228600" algn="l" defTabSz="1022350" rtl="0">
            <a:lnSpc>
              <a:spcPct val="90000"/>
            </a:lnSpc>
            <a:spcBef>
              <a:spcPct val="0"/>
            </a:spcBef>
            <a:spcAft>
              <a:spcPct val="20000"/>
            </a:spcAft>
            <a:buChar char="•"/>
          </a:pPr>
          <a:r>
            <a:rPr lang="zh-CN" altLang="en-US" sz="2300" b="1" kern="1200" dirty="0"/>
            <a:t>低潮：落潮时海水面最低处</a:t>
          </a:r>
          <a:endParaRPr lang="zh-CN" altLang="en-US" sz="2300" kern="1200" dirty="0"/>
        </a:p>
        <a:p>
          <a:pPr marL="228600" lvl="1" indent="-228600" algn="l" defTabSz="1022350" rtl="0">
            <a:lnSpc>
              <a:spcPct val="90000"/>
            </a:lnSpc>
            <a:spcBef>
              <a:spcPct val="0"/>
            </a:spcBef>
            <a:spcAft>
              <a:spcPct val="20000"/>
            </a:spcAft>
            <a:buChar char="•"/>
          </a:pPr>
          <a:r>
            <a:rPr lang="zh-CN" altLang="en-US" sz="2300" b="1" kern="1200" dirty="0"/>
            <a:t>潮差：高潮与低潮的高差</a:t>
          </a:r>
          <a:endParaRPr lang="zh-CN" altLang="en-US" sz="2300" kern="1200" dirty="0"/>
        </a:p>
      </dsp:txBody>
      <dsp:txXfrm>
        <a:off x="0" y="2311560"/>
        <a:ext cx="7772400" cy="2111400"/>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688512-632C-4171-8A0B-44A01C7EB9F3}">
      <dsp:nvSpPr>
        <dsp:cNvPr id="0" name=""/>
        <dsp:cNvSpPr/>
      </dsp:nvSpPr>
      <dsp:spPr>
        <a:xfrm>
          <a:off x="0" y="6398"/>
          <a:ext cx="7389840" cy="83011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rtl="0">
            <a:lnSpc>
              <a:spcPct val="90000"/>
            </a:lnSpc>
            <a:spcBef>
              <a:spcPct val="0"/>
            </a:spcBef>
            <a:spcAft>
              <a:spcPct val="35000"/>
            </a:spcAft>
            <a:buNone/>
          </a:pPr>
          <a:r>
            <a:rPr lang="zh-CN" altLang="en-US" sz="3300" b="1" kern="1200" dirty="0"/>
            <a:t>以朔望月为周期变化。</a:t>
          </a:r>
        </a:p>
      </dsp:txBody>
      <dsp:txXfrm>
        <a:off x="40523" y="46921"/>
        <a:ext cx="7308794" cy="749069"/>
      </dsp:txXfrm>
    </dsp:sp>
    <dsp:sp modelId="{03096A3C-5F02-4573-8EEC-E84AB90DBA5D}">
      <dsp:nvSpPr>
        <dsp:cNvPr id="0" name=""/>
        <dsp:cNvSpPr/>
      </dsp:nvSpPr>
      <dsp:spPr>
        <a:xfrm>
          <a:off x="0" y="836513"/>
          <a:ext cx="7389840" cy="9563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34627" tIns="41910" rIns="234696" bIns="41910" numCol="1" spcCol="1270" anchor="t" anchorCtr="0">
          <a:noAutofit/>
        </a:bodyPr>
        <a:lstStyle/>
        <a:p>
          <a:pPr marL="228600" lvl="1" indent="-228600" algn="l" defTabSz="1155700" rtl="0">
            <a:lnSpc>
              <a:spcPct val="90000"/>
            </a:lnSpc>
            <a:spcBef>
              <a:spcPct val="0"/>
            </a:spcBef>
            <a:spcAft>
              <a:spcPct val="20000"/>
            </a:spcAft>
            <a:buChar char="•"/>
          </a:pPr>
          <a:r>
            <a:rPr lang="zh-CN" altLang="en-US" sz="2600" b="1" kern="1200" dirty="0"/>
            <a:t>大潮：潮差最大时</a:t>
          </a:r>
        </a:p>
        <a:p>
          <a:pPr marL="228600" lvl="1" indent="-228600" algn="l" defTabSz="1155700" rtl="0">
            <a:lnSpc>
              <a:spcPct val="90000"/>
            </a:lnSpc>
            <a:spcBef>
              <a:spcPct val="0"/>
            </a:spcBef>
            <a:spcAft>
              <a:spcPct val="20000"/>
            </a:spcAft>
            <a:buChar char="•"/>
          </a:pPr>
          <a:r>
            <a:rPr lang="zh-CN" altLang="en-US" sz="2600" b="1" kern="1200" dirty="0"/>
            <a:t>小潮：潮差最小时</a:t>
          </a:r>
        </a:p>
      </dsp:txBody>
      <dsp:txXfrm>
        <a:off x="0" y="836513"/>
        <a:ext cx="7389840" cy="95634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9A5016C-A976-4D15-B7FB-0E91252D474B}">
      <dsp:nvSpPr>
        <dsp:cNvPr id="0" name=""/>
        <dsp:cNvSpPr/>
      </dsp:nvSpPr>
      <dsp:spPr>
        <a:xfrm>
          <a:off x="0" y="53965"/>
          <a:ext cx="7772400" cy="729495"/>
        </a:xfrm>
        <a:prstGeom prst="roundRect">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0490" tIns="110490" rIns="110490" bIns="110490" numCol="1" spcCol="1270" anchor="ctr" anchorCtr="0">
          <a:noAutofit/>
        </a:bodyPr>
        <a:lstStyle/>
        <a:p>
          <a:pPr marL="0" lvl="0" indent="0" algn="l" defTabSz="1289050" rtl="0">
            <a:lnSpc>
              <a:spcPct val="90000"/>
            </a:lnSpc>
            <a:spcBef>
              <a:spcPct val="0"/>
            </a:spcBef>
            <a:spcAft>
              <a:spcPct val="35000"/>
            </a:spcAft>
            <a:buNone/>
          </a:pPr>
          <a:r>
            <a:rPr lang="zh-CN" altLang="en-US" sz="2900" b="1" kern="1200" dirty="0"/>
            <a:t>各种矿物中的化合水、结合水</a:t>
          </a:r>
          <a:endParaRPr lang="zh-CN" altLang="en-US" sz="2900" kern="1200" dirty="0"/>
        </a:p>
      </dsp:txBody>
      <dsp:txXfrm>
        <a:off x="35611" y="89576"/>
        <a:ext cx="7701178" cy="658273"/>
      </dsp:txXfrm>
    </dsp:sp>
    <dsp:sp modelId="{7FC6A529-A44A-4E0B-9622-B8DF6E542641}">
      <dsp:nvSpPr>
        <dsp:cNvPr id="0" name=""/>
        <dsp:cNvSpPr/>
      </dsp:nvSpPr>
      <dsp:spPr>
        <a:xfrm>
          <a:off x="0" y="824074"/>
          <a:ext cx="7772400" cy="729495"/>
        </a:xfrm>
        <a:prstGeom prst="roundRect">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0490" tIns="110490" rIns="110490" bIns="110490" numCol="1" spcCol="1270" anchor="ctr" anchorCtr="0">
          <a:noAutofit/>
        </a:bodyPr>
        <a:lstStyle/>
        <a:p>
          <a:pPr marL="0" lvl="0" indent="0" algn="l" defTabSz="1289050" rtl="0">
            <a:lnSpc>
              <a:spcPct val="90000"/>
            </a:lnSpc>
            <a:spcBef>
              <a:spcPct val="0"/>
            </a:spcBef>
            <a:spcAft>
              <a:spcPct val="35000"/>
            </a:spcAft>
            <a:buNone/>
          </a:pPr>
          <a:r>
            <a:rPr lang="zh-CN" altLang="en-US" sz="2900" b="1" kern="1200" dirty="0"/>
            <a:t>被深部岩石所</a:t>
          </a:r>
          <a:r>
            <a:rPr lang="zh-CN" altLang="en-US" sz="2900" b="1" u="sng" kern="1200" dirty="0">
              <a:solidFill>
                <a:srgbClr val="0000FF"/>
              </a:solidFill>
            </a:rPr>
            <a:t>封存的</a:t>
          </a:r>
          <a:r>
            <a:rPr lang="zh-CN" altLang="en-US" sz="2900" b="1" kern="1200" dirty="0"/>
            <a:t>水分</a:t>
          </a:r>
          <a:endParaRPr lang="zh-CN" altLang="en-US" sz="2900" kern="1200" dirty="0"/>
        </a:p>
      </dsp:txBody>
      <dsp:txXfrm>
        <a:off x="35611" y="859685"/>
        <a:ext cx="7701178" cy="658273"/>
      </dsp:txXfrm>
    </dsp:sp>
    <dsp:sp modelId="{F5AC4E84-6114-4491-AD9C-99AE451CEBD2}">
      <dsp:nvSpPr>
        <dsp:cNvPr id="0" name=""/>
        <dsp:cNvSpPr/>
      </dsp:nvSpPr>
      <dsp:spPr>
        <a:xfrm>
          <a:off x="0" y="1637089"/>
          <a:ext cx="7772400" cy="729495"/>
        </a:xfrm>
        <a:prstGeom prst="roundRect">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0490" tIns="110490" rIns="110490" bIns="110490" numCol="1" spcCol="1270" anchor="ctr" anchorCtr="0">
          <a:noAutofit/>
        </a:bodyPr>
        <a:lstStyle/>
        <a:p>
          <a:pPr marL="0" lvl="0" indent="0" algn="l" defTabSz="1289050" rtl="0">
            <a:lnSpc>
              <a:spcPct val="90000"/>
            </a:lnSpc>
            <a:spcBef>
              <a:spcPct val="0"/>
            </a:spcBef>
            <a:spcAft>
              <a:spcPct val="35000"/>
            </a:spcAft>
            <a:buNone/>
          </a:pPr>
          <a:r>
            <a:rPr lang="zh-CN" altLang="en-US" sz="2900" b="1" kern="1200" dirty="0">
              <a:solidFill>
                <a:srgbClr val="FF0000"/>
              </a:solidFill>
            </a:rPr>
            <a:t>海洋、河流、湖泊</a:t>
          </a:r>
          <a:endParaRPr lang="zh-CN" altLang="en-US" sz="2900" kern="1200" dirty="0">
            <a:solidFill>
              <a:srgbClr val="FF0000"/>
            </a:solidFill>
          </a:endParaRPr>
        </a:p>
      </dsp:txBody>
      <dsp:txXfrm>
        <a:off x="35611" y="1672700"/>
        <a:ext cx="7701178" cy="658273"/>
      </dsp:txXfrm>
    </dsp:sp>
    <dsp:sp modelId="{4A978A8F-2A8C-4F67-86F3-24191F48776E}">
      <dsp:nvSpPr>
        <dsp:cNvPr id="0" name=""/>
        <dsp:cNvSpPr/>
      </dsp:nvSpPr>
      <dsp:spPr>
        <a:xfrm>
          <a:off x="0" y="2450105"/>
          <a:ext cx="7772400" cy="729495"/>
        </a:xfrm>
        <a:prstGeom prst="roundRect">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0490" tIns="110490" rIns="110490" bIns="110490" numCol="1" spcCol="1270" anchor="ctr" anchorCtr="0">
          <a:noAutofit/>
        </a:bodyPr>
        <a:lstStyle/>
        <a:p>
          <a:pPr marL="0" lvl="0" indent="0" algn="l" defTabSz="1289050" rtl="0">
            <a:lnSpc>
              <a:spcPct val="90000"/>
            </a:lnSpc>
            <a:spcBef>
              <a:spcPct val="0"/>
            </a:spcBef>
            <a:spcAft>
              <a:spcPct val="35000"/>
            </a:spcAft>
            <a:buNone/>
          </a:pPr>
          <a:r>
            <a:rPr lang="zh-CN" altLang="en-US" sz="2900" b="1" kern="1200" dirty="0"/>
            <a:t>地下水</a:t>
          </a:r>
          <a:endParaRPr lang="zh-CN" altLang="en-US" sz="2900" kern="1200" dirty="0"/>
        </a:p>
      </dsp:txBody>
      <dsp:txXfrm>
        <a:off x="35611" y="2485716"/>
        <a:ext cx="7701178" cy="658273"/>
      </dsp:txXfrm>
    </dsp:sp>
    <dsp:sp modelId="{339D65AB-CE59-4C6D-A22E-5E657E9C5609}">
      <dsp:nvSpPr>
        <dsp:cNvPr id="0" name=""/>
        <dsp:cNvSpPr/>
      </dsp:nvSpPr>
      <dsp:spPr>
        <a:xfrm>
          <a:off x="0" y="3263120"/>
          <a:ext cx="7772400" cy="729495"/>
        </a:xfrm>
        <a:prstGeom prst="roundRect">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0490" tIns="110490" rIns="110490" bIns="110490" numCol="1" spcCol="1270" anchor="ctr" anchorCtr="0">
          <a:noAutofit/>
        </a:bodyPr>
        <a:lstStyle/>
        <a:p>
          <a:pPr marL="0" lvl="0" indent="0" algn="l" defTabSz="1289050" rtl="0">
            <a:lnSpc>
              <a:spcPct val="90000"/>
            </a:lnSpc>
            <a:spcBef>
              <a:spcPct val="0"/>
            </a:spcBef>
            <a:spcAft>
              <a:spcPct val="35000"/>
            </a:spcAft>
            <a:buNone/>
          </a:pPr>
          <a:r>
            <a:rPr lang="zh-CN" altLang="en-US" sz="2900" b="1" kern="1200" dirty="0"/>
            <a:t>大气水分和冰</a:t>
          </a:r>
          <a:endParaRPr lang="zh-CN" altLang="en-US" sz="2900" kern="1200" dirty="0"/>
        </a:p>
      </dsp:txBody>
      <dsp:txXfrm>
        <a:off x="35611" y="3298731"/>
        <a:ext cx="7701178" cy="658273"/>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2A0A45-3A13-4F43-B796-679FE0E9B650}">
      <dsp:nvSpPr>
        <dsp:cNvPr id="0" name=""/>
        <dsp:cNvSpPr/>
      </dsp:nvSpPr>
      <dsp:spPr>
        <a:xfrm>
          <a:off x="0" y="37781"/>
          <a:ext cx="7772400" cy="553410"/>
        </a:xfrm>
        <a:prstGeom prst="round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rtl="0">
            <a:lnSpc>
              <a:spcPct val="90000"/>
            </a:lnSpc>
            <a:spcBef>
              <a:spcPct val="0"/>
            </a:spcBef>
            <a:spcAft>
              <a:spcPct val="35000"/>
            </a:spcAft>
            <a:buNone/>
          </a:pPr>
          <a:r>
            <a:rPr lang="zh-CN" altLang="en-US" sz="2200" b="1" kern="1200" dirty="0"/>
            <a:t>按波浪成因分为：</a:t>
          </a:r>
          <a:endParaRPr lang="zh-CN" altLang="en-US" sz="2200" kern="1200" dirty="0"/>
        </a:p>
      </dsp:txBody>
      <dsp:txXfrm>
        <a:off x="27015" y="64796"/>
        <a:ext cx="7718370" cy="499380"/>
      </dsp:txXfrm>
    </dsp:sp>
    <dsp:sp modelId="{E362AD51-D974-4B83-B85A-3EC7302C0179}">
      <dsp:nvSpPr>
        <dsp:cNvPr id="0" name=""/>
        <dsp:cNvSpPr/>
      </dsp:nvSpPr>
      <dsp:spPr>
        <a:xfrm>
          <a:off x="0" y="591191"/>
          <a:ext cx="7772400" cy="15483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6774" tIns="27940" rIns="156464" bIns="27940" numCol="1" spcCol="1270" anchor="t" anchorCtr="0">
          <a:noAutofit/>
        </a:bodyPr>
        <a:lstStyle/>
        <a:p>
          <a:pPr marL="171450" lvl="1" indent="-171450" algn="l" defTabSz="755650" rtl="0">
            <a:lnSpc>
              <a:spcPct val="90000"/>
            </a:lnSpc>
            <a:spcBef>
              <a:spcPct val="0"/>
            </a:spcBef>
            <a:spcAft>
              <a:spcPct val="20000"/>
            </a:spcAft>
            <a:buChar char="•"/>
          </a:pPr>
          <a:r>
            <a:rPr lang="zh-CN" altLang="en-US" sz="1700" b="1" kern="1200" dirty="0"/>
            <a:t>“风浪”：由风的作用而产生的波浪；</a:t>
          </a:r>
          <a:endParaRPr lang="zh-CN" altLang="en-US" sz="1700" kern="1200" dirty="0"/>
        </a:p>
        <a:p>
          <a:pPr marL="171450" lvl="1" indent="-171450" algn="l" defTabSz="755650" rtl="0">
            <a:lnSpc>
              <a:spcPct val="90000"/>
            </a:lnSpc>
            <a:spcBef>
              <a:spcPct val="0"/>
            </a:spcBef>
            <a:spcAft>
              <a:spcPct val="20000"/>
            </a:spcAft>
            <a:buChar char="•"/>
          </a:pPr>
          <a:r>
            <a:rPr lang="zh-CN" altLang="en-US" sz="1700" b="1" kern="1200" dirty="0"/>
            <a:t>“海啸”：因地震或风暴而产生的波浪；</a:t>
          </a:r>
          <a:endParaRPr lang="zh-CN" altLang="en-US" sz="1700" kern="1200" dirty="0"/>
        </a:p>
        <a:p>
          <a:pPr marL="171450" lvl="1" indent="-171450" algn="l" defTabSz="755650" rtl="0">
            <a:lnSpc>
              <a:spcPct val="90000"/>
            </a:lnSpc>
            <a:spcBef>
              <a:spcPct val="0"/>
            </a:spcBef>
            <a:spcAft>
              <a:spcPct val="20000"/>
            </a:spcAft>
            <a:buChar char="•"/>
          </a:pPr>
          <a:r>
            <a:rPr lang="zh-CN" altLang="en-US" sz="1700" b="1" kern="1200" dirty="0"/>
            <a:t>“潮波”：由引潮力引起的波浪；</a:t>
          </a:r>
          <a:endParaRPr lang="zh-CN" altLang="en-US" sz="1700" kern="1200" dirty="0"/>
        </a:p>
        <a:p>
          <a:pPr marL="171450" lvl="1" indent="-171450" algn="l" defTabSz="755650" rtl="0">
            <a:lnSpc>
              <a:spcPct val="90000"/>
            </a:lnSpc>
            <a:spcBef>
              <a:spcPct val="0"/>
            </a:spcBef>
            <a:spcAft>
              <a:spcPct val="20000"/>
            </a:spcAft>
            <a:buChar char="•"/>
          </a:pPr>
          <a:r>
            <a:rPr lang="zh-CN" altLang="en-US" sz="1700" b="1" kern="1200" dirty="0"/>
            <a:t>“气压波”：由气压突变而产生的波浪；</a:t>
          </a:r>
          <a:endParaRPr lang="zh-CN" altLang="en-US" sz="1700" kern="1200" dirty="0"/>
        </a:p>
        <a:p>
          <a:pPr marL="171450" lvl="1" indent="-171450" algn="l" defTabSz="755650" rtl="0">
            <a:lnSpc>
              <a:spcPct val="90000"/>
            </a:lnSpc>
            <a:spcBef>
              <a:spcPct val="0"/>
            </a:spcBef>
            <a:spcAft>
              <a:spcPct val="20000"/>
            </a:spcAft>
            <a:buChar char="•"/>
          </a:pPr>
          <a:r>
            <a:rPr lang="zh-CN" altLang="en-US" sz="1700" b="1" kern="1200" dirty="0"/>
            <a:t>“船行波”：因船行作用而产生的波浪。</a:t>
          </a:r>
          <a:endParaRPr lang="zh-CN" altLang="en-US" sz="1700" kern="1200" dirty="0"/>
        </a:p>
      </dsp:txBody>
      <dsp:txXfrm>
        <a:off x="0" y="591191"/>
        <a:ext cx="7772400" cy="1548360"/>
      </dsp:txXfrm>
    </dsp:sp>
    <dsp:sp modelId="{589A07E5-6813-4171-8F98-E04A28629388}">
      <dsp:nvSpPr>
        <dsp:cNvPr id="0" name=""/>
        <dsp:cNvSpPr/>
      </dsp:nvSpPr>
      <dsp:spPr>
        <a:xfrm>
          <a:off x="0" y="2139552"/>
          <a:ext cx="7772400" cy="553410"/>
        </a:xfrm>
        <a:prstGeom prst="round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rtl="0">
            <a:lnSpc>
              <a:spcPct val="90000"/>
            </a:lnSpc>
            <a:spcBef>
              <a:spcPct val="0"/>
            </a:spcBef>
            <a:spcAft>
              <a:spcPct val="35000"/>
            </a:spcAft>
            <a:buNone/>
          </a:pPr>
          <a:r>
            <a:rPr lang="zh-CN" altLang="en-US" sz="2200" b="1" kern="1200" dirty="0"/>
            <a:t>按波长和水深的相对关系分为：</a:t>
          </a:r>
          <a:endParaRPr lang="zh-CN" altLang="en-US" sz="2200" kern="1200" dirty="0"/>
        </a:p>
      </dsp:txBody>
      <dsp:txXfrm>
        <a:off x="27015" y="2166567"/>
        <a:ext cx="7718370" cy="499380"/>
      </dsp:txXfrm>
    </dsp:sp>
    <dsp:sp modelId="{D33EF1D3-E1B2-4F16-984B-5E773C4DB4F6}">
      <dsp:nvSpPr>
        <dsp:cNvPr id="0" name=""/>
        <dsp:cNvSpPr/>
      </dsp:nvSpPr>
      <dsp:spPr>
        <a:xfrm>
          <a:off x="0" y="2692962"/>
          <a:ext cx="7772400" cy="6261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6774" tIns="27940" rIns="156464" bIns="27940" numCol="1" spcCol="1270" anchor="t" anchorCtr="0">
          <a:noAutofit/>
        </a:bodyPr>
        <a:lstStyle/>
        <a:p>
          <a:pPr marL="171450" lvl="1" indent="-171450" algn="l" defTabSz="755650" rtl="0">
            <a:lnSpc>
              <a:spcPct val="90000"/>
            </a:lnSpc>
            <a:spcBef>
              <a:spcPct val="0"/>
            </a:spcBef>
            <a:spcAft>
              <a:spcPct val="20000"/>
            </a:spcAft>
            <a:buChar char="•"/>
          </a:pPr>
          <a:r>
            <a:rPr lang="zh-CN" altLang="en-US" sz="1700" b="1" kern="1200" dirty="0"/>
            <a:t>“深水波”（短波）</a:t>
          </a:r>
          <a:endParaRPr lang="zh-CN" altLang="en-US" sz="1700" kern="1200" dirty="0"/>
        </a:p>
        <a:p>
          <a:pPr marL="171450" lvl="1" indent="-171450" algn="l" defTabSz="755650" rtl="0">
            <a:lnSpc>
              <a:spcPct val="90000"/>
            </a:lnSpc>
            <a:spcBef>
              <a:spcPct val="0"/>
            </a:spcBef>
            <a:spcAft>
              <a:spcPct val="20000"/>
            </a:spcAft>
            <a:buChar char="•"/>
          </a:pPr>
          <a:r>
            <a:rPr lang="zh-CN" altLang="en-US" sz="1700" b="1" kern="1200" dirty="0"/>
            <a:t>“浅水波”（长波）</a:t>
          </a:r>
          <a:endParaRPr lang="zh-CN" altLang="en-US" sz="1700" kern="1200" dirty="0"/>
        </a:p>
      </dsp:txBody>
      <dsp:txXfrm>
        <a:off x="0" y="2692962"/>
        <a:ext cx="7772400" cy="626175"/>
      </dsp:txXfrm>
    </dsp:sp>
    <dsp:sp modelId="{8C0D6710-A1B5-4680-8BDD-45E9A9F8445C}">
      <dsp:nvSpPr>
        <dsp:cNvPr id="0" name=""/>
        <dsp:cNvSpPr/>
      </dsp:nvSpPr>
      <dsp:spPr>
        <a:xfrm>
          <a:off x="0" y="3319137"/>
          <a:ext cx="7772400" cy="553410"/>
        </a:xfrm>
        <a:prstGeom prst="round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rtl="0">
            <a:lnSpc>
              <a:spcPct val="90000"/>
            </a:lnSpc>
            <a:spcBef>
              <a:spcPct val="0"/>
            </a:spcBef>
            <a:spcAft>
              <a:spcPct val="35000"/>
            </a:spcAft>
            <a:buNone/>
          </a:pPr>
          <a:r>
            <a:rPr lang="zh-CN" altLang="en-US" sz="2200" b="1" kern="1200" dirty="0"/>
            <a:t>按作用力的作用情况分为：</a:t>
          </a:r>
          <a:endParaRPr lang="zh-CN" altLang="en-US" sz="2200" kern="1200" dirty="0"/>
        </a:p>
      </dsp:txBody>
      <dsp:txXfrm>
        <a:off x="27015" y="3346152"/>
        <a:ext cx="7718370" cy="499380"/>
      </dsp:txXfrm>
    </dsp:sp>
    <dsp:sp modelId="{5D3FAFCC-D8D0-42F0-8F88-2917E6EB7794}">
      <dsp:nvSpPr>
        <dsp:cNvPr id="0" name=""/>
        <dsp:cNvSpPr/>
      </dsp:nvSpPr>
      <dsp:spPr>
        <a:xfrm>
          <a:off x="0" y="3872547"/>
          <a:ext cx="7772400" cy="6261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6774" tIns="27940" rIns="156464" bIns="27940" numCol="1" spcCol="1270" anchor="t" anchorCtr="0">
          <a:noAutofit/>
        </a:bodyPr>
        <a:lstStyle/>
        <a:p>
          <a:pPr marL="171450" lvl="1" indent="-171450" algn="l" defTabSz="755650" rtl="0">
            <a:lnSpc>
              <a:spcPct val="90000"/>
            </a:lnSpc>
            <a:spcBef>
              <a:spcPct val="0"/>
            </a:spcBef>
            <a:spcAft>
              <a:spcPct val="20000"/>
            </a:spcAft>
            <a:buChar char="•"/>
          </a:pPr>
          <a:r>
            <a:rPr lang="zh-CN" altLang="en-US" sz="1700" b="1" kern="1200" dirty="0"/>
            <a:t>“强制波”</a:t>
          </a:r>
        </a:p>
        <a:p>
          <a:pPr marL="171450" lvl="1" indent="-171450" algn="l" defTabSz="755650" rtl="0">
            <a:lnSpc>
              <a:spcPct val="90000"/>
            </a:lnSpc>
            <a:spcBef>
              <a:spcPct val="0"/>
            </a:spcBef>
            <a:spcAft>
              <a:spcPct val="20000"/>
            </a:spcAft>
            <a:buChar char="•"/>
          </a:pPr>
          <a:r>
            <a:rPr lang="zh-CN" altLang="en-US" sz="1700" b="1" kern="1200" dirty="0"/>
            <a:t>“自由波”（余波）</a:t>
          </a:r>
          <a:endParaRPr lang="zh-CN" altLang="en-US" sz="1700" kern="1200" dirty="0"/>
        </a:p>
      </dsp:txBody>
      <dsp:txXfrm>
        <a:off x="0" y="3872547"/>
        <a:ext cx="7772400" cy="626175"/>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6DDF4E-C6AC-4D95-B8CB-0C32AAA0ABF8}">
      <dsp:nvSpPr>
        <dsp:cNvPr id="0" name=""/>
        <dsp:cNvSpPr/>
      </dsp:nvSpPr>
      <dsp:spPr>
        <a:xfrm>
          <a:off x="0" y="404734"/>
          <a:ext cx="7560840" cy="1082812"/>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z="152400" extrusionH="63500" prstMaterial="dkEdge">
          <a:bevelT w="135400" h="1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586805" tIns="520700" rIns="586805" bIns="177800" numCol="1" spcCol="1270" anchor="t" anchorCtr="0">
          <a:noAutofit/>
        </a:bodyPr>
        <a:lstStyle/>
        <a:p>
          <a:pPr marL="228600" lvl="1" indent="-228600" algn="l" defTabSz="1111250" rtl="0">
            <a:lnSpc>
              <a:spcPct val="90000"/>
            </a:lnSpc>
            <a:spcBef>
              <a:spcPct val="0"/>
            </a:spcBef>
            <a:spcAft>
              <a:spcPct val="15000"/>
            </a:spcAft>
            <a:buChar char="•"/>
          </a:pPr>
          <a:r>
            <a:rPr lang="zh-CN" altLang="en-US" sz="2500" b="1" kern="1200" dirty="0"/>
            <a:t>海水沿着一定的方向有规律的水平流动。</a:t>
          </a:r>
        </a:p>
      </dsp:txBody>
      <dsp:txXfrm>
        <a:off x="0" y="404734"/>
        <a:ext cx="7560840" cy="1082812"/>
      </dsp:txXfrm>
    </dsp:sp>
    <dsp:sp modelId="{75ADBDFC-FCB3-42B7-9C49-7FF72EBCED21}">
      <dsp:nvSpPr>
        <dsp:cNvPr id="0" name=""/>
        <dsp:cNvSpPr/>
      </dsp:nvSpPr>
      <dsp:spPr>
        <a:xfrm>
          <a:off x="378042" y="35734"/>
          <a:ext cx="5292588" cy="738000"/>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00047" tIns="0" rIns="200047" bIns="0" numCol="1" spcCol="1270" anchor="ctr" anchorCtr="0">
          <a:noAutofit/>
        </a:bodyPr>
        <a:lstStyle/>
        <a:p>
          <a:pPr marL="0" lvl="0" indent="0" algn="l" defTabSz="1111250" rtl="0">
            <a:lnSpc>
              <a:spcPct val="90000"/>
            </a:lnSpc>
            <a:spcBef>
              <a:spcPct val="0"/>
            </a:spcBef>
            <a:spcAft>
              <a:spcPct val="35000"/>
            </a:spcAft>
            <a:buNone/>
          </a:pPr>
          <a:r>
            <a:rPr lang="en-US" altLang="zh-CN" sz="2500" b="1" kern="1200" dirty="0"/>
            <a:t>1. </a:t>
          </a:r>
          <a:r>
            <a:rPr lang="zh-CN" altLang="en-US" sz="2500" b="1" kern="1200" dirty="0"/>
            <a:t>洋流的定义：</a:t>
          </a:r>
          <a:endParaRPr lang="en-US" altLang="zh-CN" sz="2500" b="1" kern="1200" dirty="0"/>
        </a:p>
      </dsp:txBody>
      <dsp:txXfrm>
        <a:off x="414068" y="71760"/>
        <a:ext cx="5220536" cy="665948"/>
      </dsp:txXfrm>
    </dsp:sp>
    <dsp:sp modelId="{5CE0EC29-A0DF-4B4C-9B0F-12D44242DBD4}">
      <dsp:nvSpPr>
        <dsp:cNvPr id="0" name=""/>
        <dsp:cNvSpPr/>
      </dsp:nvSpPr>
      <dsp:spPr>
        <a:xfrm>
          <a:off x="0" y="1991546"/>
          <a:ext cx="7560840" cy="2401875"/>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z="152400" extrusionH="63500" prstMaterial="dkEdge">
          <a:bevelT w="135400" h="1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586805" tIns="520700" rIns="586805" bIns="177800" numCol="1" spcCol="1270" anchor="t" anchorCtr="0">
          <a:noAutofit/>
        </a:bodyPr>
        <a:lstStyle/>
        <a:p>
          <a:pPr marL="228600" lvl="1" indent="-228600" algn="l" defTabSz="1111250" rtl="0">
            <a:lnSpc>
              <a:spcPct val="90000"/>
            </a:lnSpc>
            <a:spcBef>
              <a:spcPct val="0"/>
            </a:spcBef>
            <a:spcAft>
              <a:spcPct val="15000"/>
            </a:spcAft>
            <a:buChar char="•"/>
          </a:pPr>
          <a:r>
            <a:rPr lang="zh-CN" altLang="en-US" sz="2500" b="1" kern="1200"/>
            <a:t>风力</a:t>
          </a:r>
          <a:endParaRPr lang="zh-CN" altLang="en-US" sz="2500" b="1" kern="1200" dirty="0"/>
        </a:p>
        <a:p>
          <a:pPr marL="228600" lvl="1" indent="-228600" algn="l" defTabSz="1111250" rtl="0">
            <a:lnSpc>
              <a:spcPct val="90000"/>
            </a:lnSpc>
            <a:spcBef>
              <a:spcPct val="0"/>
            </a:spcBef>
            <a:spcAft>
              <a:spcPct val="15000"/>
            </a:spcAft>
            <a:buChar char="•"/>
          </a:pPr>
          <a:r>
            <a:rPr lang="zh-CN" altLang="en-US" sz="2500" b="1" kern="1200" dirty="0"/>
            <a:t>地球偏转力</a:t>
          </a:r>
        </a:p>
        <a:p>
          <a:pPr marL="228600" lvl="1" indent="-228600" algn="l" defTabSz="1111250" rtl="0">
            <a:lnSpc>
              <a:spcPct val="90000"/>
            </a:lnSpc>
            <a:spcBef>
              <a:spcPct val="0"/>
            </a:spcBef>
            <a:spcAft>
              <a:spcPct val="15000"/>
            </a:spcAft>
            <a:buChar char="•"/>
          </a:pPr>
          <a:r>
            <a:rPr lang="zh-CN" altLang="en-US" sz="2500" b="1" kern="1200" dirty="0"/>
            <a:t>海陆分布</a:t>
          </a:r>
        </a:p>
        <a:p>
          <a:pPr marL="228600" lvl="1" indent="-228600" algn="l" defTabSz="1111250" rtl="0">
            <a:lnSpc>
              <a:spcPct val="90000"/>
            </a:lnSpc>
            <a:spcBef>
              <a:spcPct val="0"/>
            </a:spcBef>
            <a:spcAft>
              <a:spcPct val="15000"/>
            </a:spcAft>
            <a:buChar char="•"/>
          </a:pPr>
          <a:r>
            <a:rPr lang="zh-CN" altLang="en-US" sz="2500" b="1" kern="1200" dirty="0"/>
            <a:t>海底起伏</a:t>
          </a:r>
        </a:p>
      </dsp:txBody>
      <dsp:txXfrm>
        <a:off x="0" y="1991546"/>
        <a:ext cx="7560840" cy="2401875"/>
      </dsp:txXfrm>
    </dsp:sp>
    <dsp:sp modelId="{32DC7B68-3B14-4646-8B22-B3FECACB07D2}">
      <dsp:nvSpPr>
        <dsp:cNvPr id="0" name=""/>
        <dsp:cNvSpPr/>
      </dsp:nvSpPr>
      <dsp:spPr>
        <a:xfrm>
          <a:off x="378042" y="1622546"/>
          <a:ext cx="5292588" cy="738000"/>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00047" tIns="0" rIns="200047" bIns="0" numCol="1" spcCol="1270" anchor="ctr" anchorCtr="0">
          <a:noAutofit/>
        </a:bodyPr>
        <a:lstStyle/>
        <a:p>
          <a:pPr marL="0" lvl="0" indent="0" algn="l" defTabSz="1111250" rtl="0">
            <a:lnSpc>
              <a:spcPct val="90000"/>
            </a:lnSpc>
            <a:spcBef>
              <a:spcPct val="0"/>
            </a:spcBef>
            <a:spcAft>
              <a:spcPct val="35000"/>
            </a:spcAft>
            <a:buNone/>
          </a:pPr>
          <a:r>
            <a:rPr lang="en-US" altLang="zh-CN" sz="2500" b="1" kern="1200" dirty="0"/>
            <a:t>2. </a:t>
          </a:r>
          <a:r>
            <a:rPr lang="zh-CN" altLang="en-US" sz="2500" b="1" kern="1200" dirty="0"/>
            <a:t>洋流的主要动力：</a:t>
          </a:r>
        </a:p>
      </dsp:txBody>
      <dsp:txXfrm>
        <a:off x="414068" y="1658572"/>
        <a:ext cx="5220536" cy="665948"/>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3DAC85F-84EB-4DAB-8C12-8C62A9B714F8}">
      <dsp:nvSpPr>
        <dsp:cNvPr id="0" name=""/>
        <dsp:cNvSpPr/>
      </dsp:nvSpPr>
      <dsp:spPr>
        <a:xfrm>
          <a:off x="0" y="378894"/>
          <a:ext cx="7104088" cy="17325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51356" tIns="458216" rIns="551356" bIns="156464" numCol="1" spcCol="1270" anchor="t" anchorCtr="0">
          <a:noAutofit/>
        </a:bodyPr>
        <a:lstStyle/>
        <a:p>
          <a:pPr marL="228600" lvl="1" indent="-228600" algn="l" defTabSz="977900" rtl="0">
            <a:lnSpc>
              <a:spcPct val="90000"/>
            </a:lnSpc>
            <a:spcBef>
              <a:spcPct val="0"/>
            </a:spcBef>
            <a:spcAft>
              <a:spcPct val="15000"/>
            </a:spcAft>
            <a:buChar char="•"/>
          </a:pPr>
          <a:r>
            <a:rPr lang="zh-CN" altLang="en-US" sz="2200" b="1" kern="1200" dirty="0"/>
            <a:t>摩擦流</a:t>
          </a:r>
        </a:p>
        <a:p>
          <a:pPr marL="228600" lvl="1" indent="-228600" algn="l" defTabSz="977900" rtl="0">
            <a:lnSpc>
              <a:spcPct val="90000"/>
            </a:lnSpc>
            <a:spcBef>
              <a:spcPct val="0"/>
            </a:spcBef>
            <a:spcAft>
              <a:spcPct val="15000"/>
            </a:spcAft>
            <a:buChar char="•"/>
          </a:pPr>
          <a:r>
            <a:rPr lang="zh-CN" sz="2200" b="1" kern="1200" dirty="0"/>
            <a:t>重力</a:t>
          </a:r>
          <a:r>
            <a:rPr lang="en-US" sz="2200" b="1" kern="1200" dirty="0"/>
            <a:t>-</a:t>
          </a:r>
          <a:r>
            <a:rPr lang="zh-CN" sz="2200" b="1" kern="1200" dirty="0"/>
            <a:t>气压梯度流</a:t>
          </a:r>
        </a:p>
        <a:p>
          <a:pPr marL="228600" lvl="1" indent="-228600" algn="l" defTabSz="977900" rtl="0">
            <a:lnSpc>
              <a:spcPct val="90000"/>
            </a:lnSpc>
            <a:spcBef>
              <a:spcPct val="0"/>
            </a:spcBef>
            <a:spcAft>
              <a:spcPct val="15000"/>
            </a:spcAft>
            <a:buChar char="•"/>
          </a:pPr>
          <a:r>
            <a:rPr lang="zh-CN" altLang="en-US" sz="2200" b="1" kern="1200" dirty="0"/>
            <a:t>潮流</a:t>
          </a:r>
        </a:p>
      </dsp:txBody>
      <dsp:txXfrm>
        <a:off x="0" y="378894"/>
        <a:ext cx="7104088" cy="1732500"/>
      </dsp:txXfrm>
    </dsp:sp>
    <dsp:sp modelId="{FF38B7E3-31C2-4F79-9951-2CAF4C1F7B6A}">
      <dsp:nvSpPr>
        <dsp:cNvPr id="0" name=""/>
        <dsp:cNvSpPr/>
      </dsp:nvSpPr>
      <dsp:spPr>
        <a:xfrm>
          <a:off x="355204" y="54174"/>
          <a:ext cx="4972861" cy="649440"/>
        </a:xfrm>
        <a:prstGeom prst="round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87962" tIns="0" rIns="187962" bIns="0" numCol="1" spcCol="1270" anchor="ctr" anchorCtr="0">
          <a:noAutofit/>
        </a:bodyPr>
        <a:lstStyle/>
        <a:p>
          <a:pPr marL="0" lvl="0" indent="0" algn="l" defTabSz="977900" rtl="0">
            <a:lnSpc>
              <a:spcPct val="90000"/>
            </a:lnSpc>
            <a:spcBef>
              <a:spcPct val="0"/>
            </a:spcBef>
            <a:spcAft>
              <a:spcPct val="35000"/>
            </a:spcAft>
            <a:buNone/>
          </a:pPr>
          <a:r>
            <a:rPr lang="zh-CN" altLang="en-US" sz="2200" b="1" kern="1200" dirty="0"/>
            <a:t>按成因分为：</a:t>
          </a:r>
        </a:p>
      </dsp:txBody>
      <dsp:txXfrm>
        <a:off x="386907" y="85877"/>
        <a:ext cx="4909455" cy="586034"/>
      </dsp:txXfrm>
    </dsp:sp>
    <dsp:sp modelId="{B01C1AC0-CD66-4F2F-9535-7A2054951916}">
      <dsp:nvSpPr>
        <dsp:cNvPr id="0" name=""/>
        <dsp:cNvSpPr/>
      </dsp:nvSpPr>
      <dsp:spPr>
        <a:xfrm>
          <a:off x="0" y="2554915"/>
          <a:ext cx="7104088" cy="1351349"/>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51356" tIns="458216" rIns="551356" bIns="156464" numCol="1" spcCol="1270" anchor="t" anchorCtr="0">
          <a:noAutofit/>
        </a:bodyPr>
        <a:lstStyle/>
        <a:p>
          <a:pPr marL="228600" lvl="1" indent="-228600" algn="l" defTabSz="977900" rtl="0">
            <a:lnSpc>
              <a:spcPct val="90000"/>
            </a:lnSpc>
            <a:spcBef>
              <a:spcPct val="0"/>
            </a:spcBef>
            <a:spcAft>
              <a:spcPct val="15000"/>
            </a:spcAft>
            <a:buChar char="•"/>
          </a:pPr>
          <a:r>
            <a:rPr lang="zh-CN" altLang="en-US" sz="2200" b="1" kern="1200" dirty="0"/>
            <a:t>暖流</a:t>
          </a:r>
        </a:p>
        <a:p>
          <a:pPr marL="228600" lvl="1" indent="-228600" algn="l" defTabSz="977900" rtl="0">
            <a:lnSpc>
              <a:spcPct val="90000"/>
            </a:lnSpc>
            <a:spcBef>
              <a:spcPct val="0"/>
            </a:spcBef>
            <a:spcAft>
              <a:spcPct val="15000"/>
            </a:spcAft>
            <a:buChar char="•"/>
          </a:pPr>
          <a:r>
            <a:rPr lang="zh-CN" altLang="en-US" sz="2200" b="1" kern="1200" dirty="0"/>
            <a:t>寒流</a:t>
          </a:r>
        </a:p>
      </dsp:txBody>
      <dsp:txXfrm>
        <a:off x="0" y="2554915"/>
        <a:ext cx="7104088" cy="1351349"/>
      </dsp:txXfrm>
    </dsp:sp>
    <dsp:sp modelId="{80552C8C-BEA5-49F3-9611-B2E5C065CA53}">
      <dsp:nvSpPr>
        <dsp:cNvPr id="0" name=""/>
        <dsp:cNvSpPr/>
      </dsp:nvSpPr>
      <dsp:spPr>
        <a:xfrm>
          <a:off x="355204" y="2230194"/>
          <a:ext cx="4972861" cy="649440"/>
        </a:xfrm>
        <a:prstGeom prst="round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87962" tIns="0" rIns="187962" bIns="0" numCol="1" spcCol="1270" anchor="ctr" anchorCtr="0">
          <a:noAutofit/>
        </a:bodyPr>
        <a:lstStyle/>
        <a:p>
          <a:pPr marL="0" lvl="0" indent="0" algn="l" defTabSz="977900" rtl="0">
            <a:lnSpc>
              <a:spcPct val="90000"/>
            </a:lnSpc>
            <a:spcBef>
              <a:spcPct val="0"/>
            </a:spcBef>
            <a:spcAft>
              <a:spcPct val="35000"/>
            </a:spcAft>
            <a:buNone/>
          </a:pPr>
          <a:r>
            <a:rPr lang="zh-CN" altLang="en-US" sz="2200" b="1" kern="1200" dirty="0"/>
            <a:t>按温度</a:t>
          </a:r>
        </a:p>
      </dsp:txBody>
      <dsp:txXfrm>
        <a:off x="386907" y="2261897"/>
        <a:ext cx="4909455" cy="586034"/>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774B3D-0DD7-4CBD-99B2-54CB7A0CB34C}">
      <dsp:nvSpPr>
        <dsp:cNvPr id="0" name=""/>
        <dsp:cNvSpPr/>
      </dsp:nvSpPr>
      <dsp:spPr>
        <a:xfrm>
          <a:off x="0" y="0"/>
          <a:ext cx="7772400" cy="679184"/>
        </a:xfrm>
        <a:prstGeom prst="roundRect">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rtl="0">
            <a:lnSpc>
              <a:spcPct val="90000"/>
            </a:lnSpc>
            <a:spcBef>
              <a:spcPct val="0"/>
            </a:spcBef>
            <a:spcAft>
              <a:spcPct val="35000"/>
            </a:spcAft>
            <a:buNone/>
          </a:pPr>
          <a:r>
            <a:rPr lang="zh-CN" sz="2700" b="1" kern="1200" dirty="0"/>
            <a:t>摩擦</a:t>
          </a:r>
          <a:r>
            <a:rPr lang="zh-CN" altLang="en-US" sz="2700" b="1" kern="1200" dirty="0"/>
            <a:t>流</a:t>
          </a:r>
          <a:r>
            <a:rPr lang="zh-CN" sz="2700" b="1" kern="1200" dirty="0"/>
            <a:t>：</a:t>
          </a:r>
          <a:endParaRPr lang="en-US" sz="2700" b="1" kern="1200" dirty="0"/>
        </a:p>
      </dsp:txBody>
      <dsp:txXfrm>
        <a:off x="33155" y="33155"/>
        <a:ext cx="7706090" cy="612874"/>
      </dsp:txXfrm>
    </dsp:sp>
    <dsp:sp modelId="{BC2CA555-0375-4EE3-AE15-0E6A86947B31}">
      <dsp:nvSpPr>
        <dsp:cNvPr id="0" name=""/>
        <dsp:cNvSpPr/>
      </dsp:nvSpPr>
      <dsp:spPr>
        <a:xfrm>
          <a:off x="0" y="696736"/>
          <a:ext cx="7772400" cy="25518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6774" tIns="25400" rIns="142240" bIns="25400" numCol="1" spcCol="1270" anchor="t" anchorCtr="0">
          <a:noAutofit/>
        </a:bodyPr>
        <a:lstStyle/>
        <a:p>
          <a:pPr marL="228600" lvl="1" indent="-228600" algn="l" defTabSz="889000" rtl="0">
            <a:lnSpc>
              <a:spcPct val="90000"/>
            </a:lnSpc>
            <a:spcBef>
              <a:spcPct val="0"/>
            </a:spcBef>
            <a:spcAft>
              <a:spcPct val="20000"/>
            </a:spcAft>
            <a:buChar char="•"/>
          </a:pPr>
          <a:r>
            <a:rPr lang="zh-CN" altLang="en-US" sz="2000" b="1" kern="1200" dirty="0"/>
            <a:t>盛行风对水面摩擦力的作用，以及风在波浪迎风面上所施的压力，迫使海水向前运动。</a:t>
          </a:r>
          <a:endParaRPr lang="zh-CN" altLang="en-US" sz="2000" kern="1200" dirty="0"/>
        </a:p>
        <a:p>
          <a:pPr marL="228600" lvl="1" indent="-228600" algn="l" defTabSz="889000" rtl="0">
            <a:lnSpc>
              <a:spcPct val="90000"/>
            </a:lnSpc>
            <a:spcBef>
              <a:spcPct val="0"/>
            </a:spcBef>
            <a:spcAft>
              <a:spcPct val="20000"/>
            </a:spcAft>
            <a:buChar char="•"/>
          </a:pPr>
          <a:r>
            <a:rPr lang="zh-CN" altLang="en-US" sz="2000" b="1" kern="1200" dirty="0"/>
            <a:t>海水开始运动后，受到科里奥利力的影响，流向与风向不一致。</a:t>
          </a:r>
          <a:endParaRPr lang="zh-CN" altLang="en-US" sz="2000" kern="1200" dirty="0"/>
        </a:p>
        <a:p>
          <a:pPr marL="457200" lvl="2" indent="-228600" algn="l" defTabSz="889000" rtl="0">
            <a:lnSpc>
              <a:spcPct val="90000"/>
            </a:lnSpc>
            <a:spcBef>
              <a:spcPct val="0"/>
            </a:spcBef>
            <a:spcAft>
              <a:spcPct val="20000"/>
            </a:spcAft>
            <a:buChar char="•"/>
          </a:pPr>
          <a:r>
            <a:rPr lang="zh-CN" sz="2000" b="1" kern="1200" dirty="0"/>
            <a:t>在北半球海水表面流向</a:t>
          </a:r>
          <a:r>
            <a:rPr lang="zh-CN" sz="2000" b="1" kern="1200" dirty="0">
              <a:solidFill>
                <a:srgbClr val="FF0000"/>
              </a:solidFill>
            </a:rPr>
            <a:t>偏于风向右方</a:t>
          </a:r>
          <a:r>
            <a:rPr lang="en-US" sz="2000" b="1" kern="1200" dirty="0">
              <a:solidFill>
                <a:srgbClr val="FF0000"/>
              </a:solidFill>
            </a:rPr>
            <a:t>45°</a:t>
          </a:r>
          <a:r>
            <a:rPr lang="zh-CN" sz="2000" b="1" kern="1200" dirty="0"/>
            <a:t>，在</a:t>
          </a:r>
          <a:r>
            <a:rPr lang="zh-CN" sz="2000" b="1" kern="1200" dirty="0">
              <a:solidFill>
                <a:srgbClr val="FF0000"/>
              </a:solidFill>
            </a:rPr>
            <a:t>南半球偏左</a:t>
          </a:r>
          <a:r>
            <a:rPr lang="en-US" sz="2000" b="1" kern="1200" dirty="0">
              <a:solidFill>
                <a:srgbClr val="FF0000"/>
              </a:solidFill>
            </a:rPr>
            <a:t>45°</a:t>
          </a:r>
          <a:r>
            <a:rPr lang="zh-CN" sz="2000" b="1" kern="1200" dirty="0"/>
            <a:t>，偏角随着深度增加而增加，但流速随深度的增加而减小，</a:t>
          </a:r>
          <a:endParaRPr lang="zh-CN" sz="2000" kern="1200" dirty="0"/>
        </a:p>
        <a:p>
          <a:pPr marL="228600" lvl="1" indent="-228600" algn="l" defTabSz="889000" rtl="0">
            <a:lnSpc>
              <a:spcPct val="90000"/>
            </a:lnSpc>
            <a:spcBef>
              <a:spcPct val="0"/>
            </a:spcBef>
            <a:spcAft>
              <a:spcPct val="20000"/>
            </a:spcAft>
            <a:buChar char="•"/>
          </a:pPr>
          <a:r>
            <a:rPr lang="zh-CN" sz="2000" b="1" kern="1200" dirty="0"/>
            <a:t>到某一深度处，流速只为表面流速的</a:t>
          </a:r>
          <a:r>
            <a:rPr lang="en-US" sz="2000" b="1" kern="1200" dirty="0"/>
            <a:t>1/23</a:t>
          </a:r>
          <a:r>
            <a:rPr lang="zh-CN" sz="2000" b="1" kern="1200" dirty="0"/>
            <a:t>，这个深度称为</a:t>
          </a:r>
          <a:r>
            <a:rPr lang="zh-CN" sz="2400" b="1" kern="1200" dirty="0">
              <a:solidFill>
                <a:srgbClr val="FF0000"/>
              </a:solidFill>
            </a:rPr>
            <a:t>摩擦深度</a:t>
          </a:r>
          <a:r>
            <a:rPr lang="zh-CN" sz="2000" b="1" kern="1200" dirty="0"/>
            <a:t>。</a:t>
          </a:r>
          <a:endParaRPr lang="zh-CN" sz="2000" kern="1200" dirty="0"/>
        </a:p>
      </dsp:txBody>
      <dsp:txXfrm>
        <a:off x="0" y="696736"/>
        <a:ext cx="7772400" cy="2551894"/>
      </dsp:txXfrm>
    </dsp:sp>
    <dsp:sp modelId="{552E97F2-79DE-44F7-8158-8C51773365F2}">
      <dsp:nvSpPr>
        <dsp:cNvPr id="0" name=""/>
        <dsp:cNvSpPr/>
      </dsp:nvSpPr>
      <dsp:spPr>
        <a:xfrm>
          <a:off x="0" y="3248631"/>
          <a:ext cx="7772400" cy="679184"/>
        </a:xfrm>
        <a:prstGeom prst="roundRect">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rtl="0">
            <a:lnSpc>
              <a:spcPct val="90000"/>
            </a:lnSpc>
            <a:spcBef>
              <a:spcPct val="0"/>
            </a:spcBef>
            <a:spcAft>
              <a:spcPct val="35000"/>
            </a:spcAft>
            <a:buNone/>
          </a:pPr>
          <a:r>
            <a:rPr lang="zh-CN" sz="2700" b="1" kern="1200" dirty="0"/>
            <a:t>风海流：</a:t>
          </a:r>
          <a:endParaRPr lang="en-US" altLang="zh-CN" sz="2700" b="1" kern="1200" dirty="0"/>
        </a:p>
      </dsp:txBody>
      <dsp:txXfrm>
        <a:off x="33155" y="3281786"/>
        <a:ext cx="7706090" cy="612874"/>
      </dsp:txXfrm>
    </dsp:sp>
    <dsp:sp modelId="{53C33EA8-CFAD-4408-938D-28B4AD6C43FF}">
      <dsp:nvSpPr>
        <dsp:cNvPr id="0" name=""/>
        <dsp:cNvSpPr/>
      </dsp:nvSpPr>
      <dsp:spPr>
        <a:xfrm>
          <a:off x="0" y="3927816"/>
          <a:ext cx="7772400" cy="4471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6774" tIns="34290" rIns="192024" bIns="34290" numCol="1" spcCol="1270" anchor="t" anchorCtr="0">
          <a:noAutofit/>
        </a:bodyPr>
        <a:lstStyle/>
        <a:p>
          <a:pPr marL="228600" lvl="1" indent="-228600" algn="l" defTabSz="933450" rtl="0">
            <a:lnSpc>
              <a:spcPct val="90000"/>
            </a:lnSpc>
            <a:spcBef>
              <a:spcPct val="0"/>
            </a:spcBef>
            <a:spcAft>
              <a:spcPct val="20000"/>
            </a:spcAft>
            <a:buChar char="•"/>
          </a:pPr>
          <a:r>
            <a:rPr lang="zh-CN" altLang="en-US" sz="2100" b="1" kern="1200" dirty="0"/>
            <a:t>从海面到摩擦深度的海水运动。</a:t>
          </a:r>
        </a:p>
      </dsp:txBody>
      <dsp:txXfrm>
        <a:off x="0" y="3927816"/>
        <a:ext cx="7772400" cy="447120"/>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397FCA3-D5D4-409A-9776-D0F5EB8BD30B}">
      <dsp:nvSpPr>
        <dsp:cNvPr id="0" name=""/>
        <dsp:cNvSpPr/>
      </dsp:nvSpPr>
      <dsp:spPr>
        <a:xfrm>
          <a:off x="0" y="0"/>
          <a:ext cx="7246964" cy="754649"/>
        </a:xfrm>
        <a:prstGeom prst="roundRect">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rtl="0">
            <a:lnSpc>
              <a:spcPct val="90000"/>
            </a:lnSpc>
            <a:spcBef>
              <a:spcPct val="0"/>
            </a:spcBef>
            <a:spcAft>
              <a:spcPct val="35000"/>
            </a:spcAft>
            <a:buNone/>
          </a:pPr>
          <a:r>
            <a:rPr lang="zh-CN" altLang="en-US" sz="3000" b="1" kern="1200" dirty="0"/>
            <a:t>海平面在总体上是逐渐上升的</a:t>
          </a:r>
          <a:endParaRPr lang="zh-CN" altLang="en-US" sz="3000" kern="1200" dirty="0"/>
        </a:p>
      </dsp:txBody>
      <dsp:txXfrm>
        <a:off x="36839" y="36839"/>
        <a:ext cx="7173286" cy="680971"/>
      </dsp:txXfrm>
    </dsp:sp>
    <dsp:sp modelId="{25CC3495-4D0C-429D-A941-5B67BFD7EA88}">
      <dsp:nvSpPr>
        <dsp:cNvPr id="0" name=""/>
        <dsp:cNvSpPr/>
      </dsp:nvSpPr>
      <dsp:spPr>
        <a:xfrm>
          <a:off x="0" y="861033"/>
          <a:ext cx="7246964" cy="754649"/>
        </a:xfrm>
        <a:prstGeom prst="roundRect">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rtl="0">
            <a:lnSpc>
              <a:spcPct val="90000"/>
            </a:lnSpc>
            <a:spcBef>
              <a:spcPct val="0"/>
            </a:spcBef>
            <a:spcAft>
              <a:spcPct val="35000"/>
            </a:spcAft>
            <a:buNone/>
          </a:pPr>
          <a:r>
            <a:rPr lang="zh-CN" sz="3000" b="1" kern="1200" dirty="0"/>
            <a:t>课林格（</a:t>
          </a:r>
          <a:r>
            <a:rPr lang="en-US" sz="3000" b="1" kern="1200" dirty="0"/>
            <a:t>1980</a:t>
          </a:r>
          <a:r>
            <a:rPr lang="zh-CN" sz="3000" b="1" kern="1200" dirty="0"/>
            <a:t>）估算：</a:t>
          </a:r>
          <a:endParaRPr lang="zh-CN" sz="3000" kern="1200" dirty="0"/>
        </a:p>
      </dsp:txBody>
      <dsp:txXfrm>
        <a:off x="36839" y="897872"/>
        <a:ext cx="7173286" cy="680971"/>
      </dsp:txXfrm>
    </dsp:sp>
    <dsp:sp modelId="{ED3338AF-D802-48ED-A7E1-398AE796EF4B}">
      <dsp:nvSpPr>
        <dsp:cNvPr id="0" name=""/>
        <dsp:cNvSpPr/>
      </dsp:nvSpPr>
      <dsp:spPr>
        <a:xfrm>
          <a:off x="0" y="1615683"/>
          <a:ext cx="7246964" cy="16767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30091" tIns="38100" rIns="213360" bIns="38100" numCol="1" spcCol="1270" anchor="t" anchorCtr="0">
          <a:noAutofit/>
        </a:bodyPr>
        <a:lstStyle/>
        <a:p>
          <a:pPr marL="228600" lvl="1" indent="-228600" algn="l" defTabSz="1022350" rtl="0">
            <a:lnSpc>
              <a:spcPct val="90000"/>
            </a:lnSpc>
            <a:spcBef>
              <a:spcPct val="0"/>
            </a:spcBef>
            <a:spcAft>
              <a:spcPct val="20000"/>
            </a:spcAft>
            <a:buChar char="•"/>
          </a:pPr>
          <a:r>
            <a:rPr lang="en-US" sz="2300" b="1" kern="1200" dirty="0"/>
            <a:t>40</a:t>
          </a:r>
          <a:r>
            <a:rPr lang="zh-CN" sz="2300" b="1" kern="1200" dirty="0"/>
            <a:t>亿年前海平面比目前低</a:t>
          </a:r>
          <a:r>
            <a:rPr lang="en-US" sz="2300" b="1" kern="1200" dirty="0"/>
            <a:t>2490 m</a:t>
          </a:r>
          <a:r>
            <a:rPr lang="zh-CN" sz="2300" b="1" kern="1200" dirty="0"/>
            <a:t>；</a:t>
          </a:r>
          <a:endParaRPr lang="zh-CN" sz="2300" kern="1200" dirty="0"/>
        </a:p>
        <a:p>
          <a:pPr marL="228600" lvl="1" indent="-228600" algn="l" defTabSz="1022350" rtl="0">
            <a:lnSpc>
              <a:spcPct val="90000"/>
            </a:lnSpc>
            <a:spcBef>
              <a:spcPct val="0"/>
            </a:spcBef>
            <a:spcAft>
              <a:spcPct val="20000"/>
            </a:spcAft>
            <a:buChar char="•"/>
          </a:pPr>
          <a:r>
            <a:rPr lang="en-US" sz="2300" b="1" kern="1200" dirty="0"/>
            <a:t>20</a:t>
          </a:r>
          <a:r>
            <a:rPr lang="zh-CN" sz="2300" b="1" kern="1200" dirty="0"/>
            <a:t>亿年前低</a:t>
          </a:r>
          <a:r>
            <a:rPr lang="en-US" sz="2300" b="1" kern="1200" dirty="0"/>
            <a:t>1500 m</a:t>
          </a:r>
          <a:r>
            <a:rPr lang="zh-CN" sz="2300" b="1" kern="1200" dirty="0"/>
            <a:t>；</a:t>
          </a:r>
          <a:endParaRPr lang="zh-CN" sz="2300" kern="1200" dirty="0"/>
        </a:p>
        <a:p>
          <a:pPr marL="228600" lvl="1" indent="-228600" algn="l" defTabSz="1022350" rtl="0">
            <a:lnSpc>
              <a:spcPct val="90000"/>
            </a:lnSpc>
            <a:spcBef>
              <a:spcPct val="0"/>
            </a:spcBef>
            <a:spcAft>
              <a:spcPct val="20000"/>
            </a:spcAft>
            <a:buChar char="•"/>
          </a:pPr>
          <a:r>
            <a:rPr lang="en-US" sz="2300" b="1" kern="1200" dirty="0"/>
            <a:t>10</a:t>
          </a:r>
          <a:r>
            <a:rPr lang="zh-CN" sz="2300" b="1" kern="1200" dirty="0"/>
            <a:t>亿年前低</a:t>
          </a:r>
          <a:r>
            <a:rPr lang="en-US" sz="2300" b="1" kern="1200" dirty="0"/>
            <a:t>620m</a:t>
          </a:r>
          <a:r>
            <a:rPr lang="zh-CN" sz="2300" b="1" kern="1200" dirty="0"/>
            <a:t>；</a:t>
          </a:r>
          <a:endParaRPr lang="zh-CN" sz="2300" kern="1200" dirty="0"/>
        </a:p>
        <a:p>
          <a:pPr marL="228600" lvl="1" indent="-228600" algn="l" defTabSz="1022350" rtl="0">
            <a:lnSpc>
              <a:spcPct val="90000"/>
            </a:lnSpc>
            <a:spcBef>
              <a:spcPct val="0"/>
            </a:spcBef>
            <a:spcAft>
              <a:spcPct val="20000"/>
            </a:spcAft>
            <a:buChar char="•"/>
          </a:pPr>
          <a:r>
            <a:rPr lang="en-US" sz="2300" b="1" kern="1200" dirty="0"/>
            <a:t>5</a:t>
          </a:r>
          <a:r>
            <a:rPr lang="zh-CN" sz="2300" b="1" kern="1200" dirty="0"/>
            <a:t>亿年前仍低</a:t>
          </a:r>
          <a:r>
            <a:rPr lang="en-US" sz="2300" b="1" kern="1200" dirty="0"/>
            <a:t>320m</a:t>
          </a:r>
          <a:r>
            <a:rPr lang="zh-CN" sz="2300" b="1" kern="1200" dirty="0"/>
            <a:t>。</a:t>
          </a:r>
          <a:endParaRPr lang="zh-CN" sz="2300" kern="1200" dirty="0"/>
        </a:p>
      </dsp:txBody>
      <dsp:txXfrm>
        <a:off x="0" y="1615683"/>
        <a:ext cx="7246964" cy="1676700"/>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AB1530-FB67-47C9-9790-3B3D626DBF40}">
      <dsp:nvSpPr>
        <dsp:cNvPr id="0" name=""/>
        <dsp:cNvSpPr/>
      </dsp:nvSpPr>
      <dsp:spPr>
        <a:xfrm>
          <a:off x="0" y="53956"/>
          <a:ext cx="7772400" cy="1181853"/>
        </a:xfrm>
        <a:prstGeom prst="roundRect">
          <a:avLst/>
        </a:prstGeom>
        <a:solidFill>
          <a:srgbClr val="003399"/>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rtl="0">
            <a:lnSpc>
              <a:spcPct val="90000"/>
            </a:lnSpc>
            <a:spcBef>
              <a:spcPct val="0"/>
            </a:spcBef>
            <a:spcAft>
              <a:spcPct val="35000"/>
            </a:spcAft>
            <a:buNone/>
          </a:pPr>
          <a:r>
            <a:rPr lang="zh-CN" altLang="en-US" sz="2800" b="1" kern="1200" dirty="0"/>
            <a:t>海洋资源：与海水本身有着直接关系的物质和能量。</a:t>
          </a:r>
          <a:endParaRPr lang="zh-CN" altLang="en-US" sz="2800" kern="1200" dirty="0"/>
        </a:p>
      </dsp:txBody>
      <dsp:txXfrm>
        <a:off x="57693" y="111649"/>
        <a:ext cx="7657014" cy="1066467"/>
      </dsp:txXfrm>
    </dsp:sp>
    <dsp:sp modelId="{5A65E267-D9D5-462C-9F48-D7BE63E6A5EA}">
      <dsp:nvSpPr>
        <dsp:cNvPr id="0" name=""/>
        <dsp:cNvSpPr/>
      </dsp:nvSpPr>
      <dsp:spPr>
        <a:xfrm>
          <a:off x="0" y="1339850"/>
          <a:ext cx="7772400" cy="22200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6774" tIns="30480" rIns="170688" bIns="30480" numCol="1" spcCol="1270" anchor="t" anchorCtr="0">
          <a:noAutofit/>
        </a:bodyPr>
        <a:lstStyle/>
        <a:p>
          <a:pPr marL="228600" lvl="1" indent="-228600" algn="l" defTabSz="1066800" rtl="0">
            <a:lnSpc>
              <a:spcPct val="90000"/>
            </a:lnSpc>
            <a:spcBef>
              <a:spcPct val="0"/>
            </a:spcBef>
            <a:spcAft>
              <a:spcPct val="20000"/>
            </a:spcAft>
            <a:buChar char="•"/>
          </a:pPr>
          <a:r>
            <a:rPr lang="zh-CN" altLang="en-US" sz="2400" b="1" kern="1200" dirty="0"/>
            <a:t>溶解于海水中的化学元素；</a:t>
          </a:r>
          <a:endParaRPr lang="zh-CN" altLang="en-US" sz="2400" kern="1200" dirty="0"/>
        </a:p>
        <a:p>
          <a:pPr marL="228600" lvl="1" indent="-228600" algn="l" defTabSz="1066800" rtl="0">
            <a:lnSpc>
              <a:spcPct val="90000"/>
            </a:lnSpc>
            <a:spcBef>
              <a:spcPct val="0"/>
            </a:spcBef>
            <a:spcAft>
              <a:spcPct val="20000"/>
            </a:spcAft>
            <a:buChar char="•"/>
          </a:pPr>
          <a:r>
            <a:rPr lang="zh-CN" altLang="en-US" sz="2400" b="1" kern="1200" dirty="0"/>
            <a:t>海洋生物；</a:t>
          </a:r>
          <a:endParaRPr lang="zh-CN" altLang="en-US" sz="2400" kern="1200" dirty="0"/>
        </a:p>
        <a:p>
          <a:pPr marL="228600" lvl="1" indent="-228600" algn="l" defTabSz="1066800" rtl="0">
            <a:lnSpc>
              <a:spcPct val="90000"/>
            </a:lnSpc>
            <a:spcBef>
              <a:spcPct val="0"/>
            </a:spcBef>
            <a:spcAft>
              <a:spcPct val="20000"/>
            </a:spcAft>
            <a:buChar char="•"/>
          </a:pPr>
          <a:r>
            <a:rPr lang="zh-CN" altLang="en-US" sz="2400" b="1" kern="1200" dirty="0"/>
            <a:t>海底矿藏；</a:t>
          </a:r>
          <a:endParaRPr lang="zh-CN" altLang="en-US" sz="2400" kern="1200" dirty="0"/>
        </a:p>
        <a:p>
          <a:pPr marL="228600" lvl="1" indent="-228600" algn="l" defTabSz="1066800" rtl="0">
            <a:lnSpc>
              <a:spcPct val="90000"/>
            </a:lnSpc>
            <a:spcBef>
              <a:spcPct val="0"/>
            </a:spcBef>
            <a:spcAft>
              <a:spcPct val="20000"/>
            </a:spcAft>
            <a:buChar char="•"/>
          </a:pPr>
          <a:r>
            <a:rPr lang="zh-CN" altLang="en-US" sz="2400" b="1" kern="1200" dirty="0"/>
            <a:t>由海水运动所产生的能量；</a:t>
          </a:r>
          <a:endParaRPr lang="zh-CN" altLang="en-US" sz="2400" kern="1200" dirty="0"/>
        </a:p>
        <a:p>
          <a:pPr marL="228600" lvl="1" indent="-228600" algn="l" defTabSz="1066800" rtl="0">
            <a:lnSpc>
              <a:spcPct val="90000"/>
            </a:lnSpc>
            <a:spcBef>
              <a:spcPct val="0"/>
            </a:spcBef>
            <a:spcAft>
              <a:spcPct val="20000"/>
            </a:spcAft>
            <a:buChar char="•"/>
          </a:pPr>
          <a:r>
            <a:rPr lang="zh-CN" altLang="en-US" sz="2400" b="1" kern="1200" dirty="0"/>
            <a:t>贮藏在海水中的热量。</a:t>
          </a:r>
          <a:endParaRPr lang="zh-CN" altLang="en-US" sz="2400" kern="1200" dirty="0"/>
        </a:p>
      </dsp:txBody>
      <dsp:txXfrm>
        <a:off x="0" y="1339850"/>
        <a:ext cx="7772400" cy="2220075"/>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3127A6D-0D11-44BA-9D38-9D792FDD5FDD}">
      <dsp:nvSpPr>
        <dsp:cNvPr id="0" name=""/>
        <dsp:cNvSpPr/>
      </dsp:nvSpPr>
      <dsp:spPr>
        <a:xfrm>
          <a:off x="0" y="345375"/>
          <a:ext cx="7772400" cy="1282049"/>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z="152400" extrusionH="63500" prstMaterial="dkEdge">
          <a:bevelT w="135400" h="1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603225" tIns="458216" rIns="603225" bIns="156464" numCol="1" spcCol="1270" anchor="t" anchorCtr="0">
          <a:noAutofit/>
        </a:bodyPr>
        <a:lstStyle/>
        <a:p>
          <a:pPr marL="228600" lvl="1" indent="-228600" algn="l" defTabSz="977900" rtl="0">
            <a:lnSpc>
              <a:spcPct val="90000"/>
            </a:lnSpc>
            <a:spcBef>
              <a:spcPct val="0"/>
            </a:spcBef>
            <a:spcAft>
              <a:spcPct val="15000"/>
            </a:spcAft>
            <a:buChar char="•"/>
          </a:pPr>
          <a:r>
            <a:rPr lang="zh-CN" altLang="en-US" sz="2200" b="1" kern="1200" dirty="0"/>
            <a:t>在重力的作用下，集中于地表凹槽内的经常性或周期性的天然水道。</a:t>
          </a:r>
        </a:p>
      </dsp:txBody>
      <dsp:txXfrm>
        <a:off x="0" y="345375"/>
        <a:ext cx="7772400" cy="1282049"/>
      </dsp:txXfrm>
    </dsp:sp>
    <dsp:sp modelId="{C17C7D8E-4DF3-4A9D-94B8-9D77526BC5EB}">
      <dsp:nvSpPr>
        <dsp:cNvPr id="0" name=""/>
        <dsp:cNvSpPr/>
      </dsp:nvSpPr>
      <dsp:spPr>
        <a:xfrm>
          <a:off x="388620" y="20655"/>
          <a:ext cx="5440680" cy="649440"/>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05645" tIns="0" rIns="205645" bIns="0" numCol="1" spcCol="1270" anchor="ctr" anchorCtr="0">
          <a:noAutofit/>
        </a:bodyPr>
        <a:lstStyle/>
        <a:p>
          <a:pPr marL="0" lvl="0" indent="0" algn="l" defTabSz="977900" rtl="0">
            <a:lnSpc>
              <a:spcPct val="90000"/>
            </a:lnSpc>
            <a:spcBef>
              <a:spcPct val="0"/>
            </a:spcBef>
            <a:spcAft>
              <a:spcPct val="35000"/>
            </a:spcAft>
            <a:buNone/>
          </a:pPr>
          <a:r>
            <a:rPr lang="zh-CN" altLang="en-US" sz="2200" b="1" kern="1200" dirty="0"/>
            <a:t>河流：</a:t>
          </a:r>
          <a:endParaRPr lang="en-US" altLang="zh-CN" sz="2200" b="1" kern="1200" dirty="0"/>
        </a:p>
      </dsp:txBody>
      <dsp:txXfrm>
        <a:off x="420323" y="52358"/>
        <a:ext cx="5377274" cy="586034"/>
      </dsp:txXfrm>
    </dsp:sp>
    <dsp:sp modelId="{C3B753FC-7AB4-48BA-B426-727A91FF24B0}">
      <dsp:nvSpPr>
        <dsp:cNvPr id="0" name=""/>
        <dsp:cNvSpPr/>
      </dsp:nvSpPr>
      <dsp:spPr>
        <a:xfrm>
          <a:off x="0" y="2070945"/>
          <a:ext cx="7772400" cy="1282049"/>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z="152400" extrusionH="63500" prstMaterial="dkEdge">
          <a:bevelT w="135400" h="1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603225" tIns="458216" rIns="603225" bIns="156464" numCol="1" spcCol="1270" anchor="t" anchorCtr="0">
          <a:noAutofit/>
        </a:bodyPr>
        <a:lstStyle/>
        <a:p>
          <a:pPr marL="228600" lvl="1" indent="-228600" algn="l" defTabSz="977900" rtl="0">
            <a:lnSpc>
              <a:spcPct val="90000"/>
            </a:lnSpc>
            <a:spcBef>
              <a:spcPct val="0"/>
            </a:spcBef>
            <a:spcAft>
              <a:spcPct val="15000"/>
            </a:spcAft>
            <a:buChar char="•"/>
          </a:pPr>
          <a:r>
            <a:rPr lang="zh-CN" altLang="en-US" sz="2200" b="1" kern="1200" dirty="0"/>
            <a:t>由河流综合沿途的很多支流，形成的复杂的干支流网络系统。</a:t>
          </a:r>
        </a:p>
      </dsp:txBody>
      <dsp:txXfrm>
        <a:off x="0" y="2070945"/>
        <a:ext cx="7772400" cy="1282049"/>
      </dsp:txXfrm>
    </dsp:sp>
    <dsp:sp modelId="{55C487BD-13FB-4D3B-AF7B-EBBBCC2D287C}">
      <dsp:nvSpPr>
        <dsp:cNvPr id="0" name=""/>
        <dsp:cNvSpPr/>
      </dsp:nvSpPr>
      <dsp:spPr>
        <a:xfrm>
          <a:off x="388620" y="1746225"/>
          <a:ext cx="5440680" cy="649440"/>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05645" tIns="0" rIns="205645" bIns="0" numCol="1" spcCol="1270" anchor="ctr" anchorCtr="0">
          <a:noAutofit/>
        </a:bodyPr>
        <a:lstStyle/>
        <a:p>
          <a:pPr marL="0" lvl="0" indent="0" algn="l" defTabSz="977900" rtl="0">
            <a:lnSpc>
              <a:spcPct val="90000"/>
            </a:lnSpc>
            <a:spcBef>
              <a:spcPct val="0"/>
            </a:spcBef>
            <a:spcAft>
              <a:spcPct val="35000"/>
            </a:spcAft>
            <a:buNone/>
          </a:pPr>
          <a:r>
            <a:rPr lang="zh-CN" altLang="en-US" sz="2200" b="1" kern="1200" dirty="0"/>
            <a:t>水系：</a:t>
          </a:r>
        </a:p>
      </dsp:txBody>
      <dsp:txXfrm>
        <a:off x="420323" y="1777928"/>
        <a:ext cx="5377274" cy="586034"/>
      </dsp:txXfrm>
    </dsp:sp>
    <dsp:sp modelId="{FEA38A8A-22E1-413C-9BF9-5DEB6D51E1B2}">
      <dsp:nvSpPr>
        <dsp:cNvPr id="0" name=""/>
        <dsp:cNvSpPr/>
      </dsp:nvSpPr>
      <dsp:spPr>
        <a:xfrm>
          <a:off x="0" y="3796515"/>
          <a:ext cx="7772400" cy="1282049"/>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z="152400" extrusionH="63500" prstMaterial="dkEdge">
          <a:bevelT w="135400" h="1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603225" tIns="458216" rIns="603225" bIns="156464" numCol="1" spcCol="1270" anchor="t" anchorCtr="0">
          <a:noAutofit/>
        </a:bodyPr>
        <a:lstStyle/>
        <a:p>
          <a:pPr marL="228600" lvl="1" indent="-228600" algn="l" defTabSz="977900" rtl="0">
            <a:lnSpc>
              <a:spcPct val="90000"/>
            </a:lnSpc>
            <a:spcBef>
              <a:spcPct val="0"/>
            </a:spcBef>
            <a:spcAft>
              <a:spcPct val="15000"/>
            </a:spcAft>
            <a:buChar char="•"/>
          </a:pPr>
          <a:r>
            <a:rPr lang="zh-CN" altLang="en-US" sz="2200" b="1" kern="1200" dirty="0"/>
            <a:t>河流或水系从一定的陆地面积上获得水分的补给的部分陆地。</a:t>
          </a:r>
        </a:p>
      </dsp:txBody>
      <dsp:txXfrm>
        <a:off x="0" y="3796515"/>
        <a:ext cx="7772400" cy="1282049"/>
      </dsp:txXfrm>
    </dsp:sp>
    <dsp:sp modelId="{F42797C1-4B5A-46D5-B829-052C6B01C82A}">
      <dsp:nvSpPr>
        <dsp:cNvPr id="0" name=""/>
        <dsp:cNvSpPr/>
      </dsp:nvSpPr>
      <dsp:spPr>
        <a:xfrm>
          <a:off x="388620" y="3471795"/>
          <a:ext cx="5440680" cy="649440"/>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05645" tIns="0" rIns="205645" bIns="0" numCol="1" spcCol="1270" anchor="ctr" anchorCtr="0">
          <a:noAutofit/>
        </a:bodyPr>
        <a:lstStyle/>
        <a:p>
          <a:pPr marL="0" lvl="0" indent="0" algn="l" defTabSz="977900" rtl="0">
            <a:lnSpc>
              <a:spcPct val="90000"/>
            </a:lnSpc>
            <a:spcBef>
              <a:spcPct val="0"/>
            </a:spcBef>
            <a:spcAft>
              <a:spcPct val="35000"/>
            </a:spcAft>
            <a:buNone/>
          </a:pPr>
          <a:r>
            <a:rPr lang="zh-CN" altLang="en-US" sz="2200" b="1" kern="1200" dirty="0"/>
            <a:t>流域：</a:t>
          </a:r>
        </a:p>
      </dsp:txBody>
      <dsp:txXfrm>
        <a:off x="420323" y="3503498"/>
        <a:ext cx="5377274" cy="586034"/>
      </dsp:txXfrm>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003E45-EDC0-4992-B904-47F5F60F035A}">
      <dsp:nvSpPr>
        <dsp:cNvPr id="0" name=""/>
        <dsp:cNvSpPr/>
      </dsp:nvSpPr>
      <dsp:spPr>
        <a:xfrm>
          <a:off x="0" y="188348"/>
          <a:ext cx="7848872" cy="1179360"/>
        </a:xfrm>
        <a:prstGeom prst="roundRect">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rtl="0">
            <a:lnSpc>
              <a:spcPct val="90000"/>
            </a:lnSpc>
            <a:spcBef>
              <a:spcPct val="0"/>
            </a:spcBef>
            <a:spcAft>
              <a:spcPct val="35000"/>
            </a:spcAft>
            <a:buNone/>
          </a:pPr>
          <a:r>
            <a:rPr lang="zh-CN" sz="2600" b="1" kern="1200" dirty="0"/>
            <a:t>水系形式：是一定的岩层构造、沉积物性质和新构造应力场的反映。</a:t>
          </a:r>
          <a:endParaRPr lang="zh-CN" sz="2600" kern="1200" dirty="0"/>
        </a:p>
      </dsp:txBody>
      <dsp:txXfrm>
        <a:off x="57572" y="245920"/>
        <a:ext cx="7733728" cy="1064216"/>
      </dsp:txXfrm>
    </dsp:sp>
    <dsp:sp modelId="{544E28AA-7C8F-40D6-B35D-A3404C0E8BD0}">
      <dsp:nvSpPr>
        <dsp:cNvPr id="0" name=""/>
        <dsp:cNvSpPr/>
      </dsp:nvSpPr>
      <dsp:spPr>
        <a:xfrm>
          <a:off x="0" y="1448348"/>
          <a:ext cx="7848872" cy="667541"/>
        </a:xfrm>
        <a:prstGeom prst="roundRect">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rtl="0">
            <a:lnSpc>
              <a:spcPct val="90000"/>
            </a:lnSpc>
            <a:spcBef>
              <a:spcPct val="0"/>
            </a:spcBef>
            <a:spcAft>
              <a:spcPct val="35000"/>
            </a:spcAft>
            <a:buNone/>
          </a:pPr>
          <a:r>
            <a:rPr lang="zh-CN" sz="2600" b="1" kern="1200" dirty="0"/>
            <a:t>水系形式通常分为：</a:t>
          </a:r>
          <a:endParaRPr lang="zh-CN" sz="2600" kern="1200" dirty="0"/>
        </a:p>
      </dsp:txBody>
      <dsp:txXfrm>
        <a:off x="32587" y="1480935"/>
        <a:ext cx="7783698" cy="602367"/>
      </dsp:txXfrm>
    </dsp:sp>
    <dsp:sp modelId="{A75E75AF-3F0D-4C39-ADED-B2542CE0E9C7}">
      <dsp:nvSpPr>
        <dsp:cNvPr id="0" name=""/>
        <dsp:cNvSpPr/>
      </dsp:nvSpPr>
      <dsp:spPr>
        <a:xfrm>
          <a:off x="0" y="2115890"/>
          <a:ext cx="7848872" cy="15359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9202" tIns="33020" rIns="184912" bIns="33020" numCol="1" spcCol="1270" anchor="t" anchorCtr="0">
          <a:noAutofit/>
        </a:bodyPr>
        <a:lstStyle/>
        <a:p>
          <a:pPr marL="228600" lvl="1" indent="-228600" algn="l" defTabSz="889000" rtl="0">
            <a:lnSpc>
              <a:spcPct val="90000"/>
            </a:lnSpc>
            <a:spcBef>
              <a:spcPct val="0"/>
            </a:spcBef>
            <a:spcAft>
              <a:spcPct val="20000"/>
            </a:spcAft>
            <a:buChar char="•"/>
          </a:pPr>
          <a:r>
            <a:rPr lang="zh-CN" sz="2000" b="1" kern="1200" dirty="0"/>
            <a:t>树枝状：发育在抗侵蚀能力比较一致的沉积岩或变质岩区；</a:t>
          </a:r>
          <a:endParaRPr lang="zh-CN" sz="2000" kern="1200" dirty="0"/>
        </a:p>
        <a:p>
          <a:pPr marL="228600" lvl="1" indent="-228600" algn="l" defTabSz="889000" rtl="0">
            <a:lnSpc>
              <a:spcPct val="90000"/>
            </a:lnSpc>
            <a:spcBef>
              <a:spcPct val="0"/>
            </a:spcBef>
            <a:spcAft>
              <a:spcPct val="20000"/>
            </a:spcAft>
            <a:buChar char="•"/>
          </a:pPr>
          <a:r>
            <a:rPr lang="zh-CN" sz="2000" b="1" kern="1200" dirty="0"/>
            <a:t>格状：出现在岩层软硬相间、地下水源比较丰富的平行褶皱构造区；</a:t>
          </a:r>
          <a:endParaRPr lang="zh-CN" sz="2000" kern="1200" dirty="0"/>
        </a:p>
        <a:p>
          <a:pPr marL="228600" lvl="1" indent="-228600" algn="l" defTabSz="889000" rtl="0">
            <a:lnSpc>
              <a:spcPct val="90000"/>
            </a:lnSpc>
            <a:spcBef>
              <a:spcPct val="0"/>
            </a:spcBef>
            <a:spcAft>
              <a:spcPct val="20000"/>
            </a:spcAft>
            <a:buChar char="•"/>
          </a:pPr>
          <a:r>
            <a:rPr lang="zh-CN" sz="2000" b="1" kern="1200" dirty="0"/>
            <a:t>长方形：往往和巨大的断裂构造相联系。    </a:t>
          </a:r>
          <a:endParaRPr lang="zh-CN" sz="2000" kern="1200" dirty="0"/>
        </a:p>
      </dsp:txBody>
      <dsp:txXfrm>
        <a:off x="0" y="2115890"/>
        <a:ext cx="7848872" cy="1535940"/>
      </dsp:txXfrm>
    </dsp:sp>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3B6EDB-B33B-454E-B821-A6157359CA57}">
      <dsp:nvSpPr>
        <dsp:cNvPr id="0" name=""/>
        <dsp:cNvSpPr/>
      </dsp:nvSpPr>
      <dsp:spPr>
        <a:xfrm>
          <a:off x="0" y="0"/>
          <a:ext cx="7104088" cy="704339"/>
        </a:xfrm>
        <a:prstGeom prst="roundRect">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rtl="0">
            <a:lnSpc>
              <a:spcPct val="90000"/>
            </a:lnSpc>
            <a:spcBef>
              <a:spcPct val="0"/>
            </a:spcBef>
            <a:spcAft>
              <a:spcPct val="35000"/>
            </a:spcAft>
            <a:buNone/>
          </a:pPr>
          <a:r>
            <a:rPr lang="zh-CN" sz="2800" b="1" kern="1200" dirty="0"/>
            <a:t>河流纵断面能够很好地反映河流比降的变化。</a:t>
          </a:r>
          <a:endParaRPr lang="zh-CN" sz="2800" kern="1200" dirty="0"/>
        </a:p>
      </dsp:txBody>
      <dsp:txXfrm>
        <a:off x="34383" y="34383"/>
        <a:ext cx="7035322" cy="635573"/>
      </dsp:txXfrm>
    </dsp:sp>
    <dsp:sp modelId="{C266194C-B05A-4FA0-B685-E2D1A0E95D46}">
      <dsp:nvSpPr>
        <dsp:cNvPr id="0" name=""/>
        <dsp:cNvSpPr/>
      </dsp:nvSpPr>
      <dsp:spPr>
        <a:xfrm>
          <a:off x="0" y="898712"/>
          <a:ext cx="7104088" cy="704339"/>
        </a:xfrm>
        <a:prstGeom prst="roundRect">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rtl="0">
            <a:lnSpc>
              <a:spcPct val="90000"/>
            </a:lnSpc>
            <a:spcBef>
              <a:spcPct val="0"/>
            </a:spcBef>
            <a:spcAft>
              <a:spcPct val="35000"/>
            </a:spcAft>
            <a:buNone/>
          </a:pPr>
          <a:r>
            <a:rPr lang="zh-CN" sz="2800" b="1" kern="1200" dirty="0"/>
            <a:t>河流的纵断面图的绘制方法：</a:t>
          </a:r>
          <a:endParaRPr lang="zh-CN" sz="2800" kern="1200" dirty="0"/>
        </a:p>
      </dsp:txBody>
      <dsp:txXfrm>
        <a:off x="34383" y="933095"/>
        <a:ext cx="7035322" cy="635573"/>
      </dsp:txXfrm>
    </dsp:sp>
    <dsp:sp modelId="{BB334CD8-00AD-457A-94DE-C4092F839016}">
      <dsp:nvSpPr>
        <dsp:cNvPr id="0" name=""/>
        <dsp:cNvSpPr/>
      </dsp:nvSpPr>
      <dsp:spPr>
        <a:xfrm>
          <a:off x="0" y="1702356"/>
          <a:ext cx="7104088" cy="19962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5555" tIns="35560" rIns="199136" bIns="35560" numCol="1" spcCol="1270" anchor="t" anchorCtr="0">
          <a:noAutofit/>
        </a:bodyPr>
        <a:lstStyle/>
        <a:p>
          <a:pPr marL="228600" lvl="1" indent="-228600" algn="l" defTabSz="977900" rtl="0">
            <a:lnSpc>
              <a:spcPct val="90000"/>
            </a:lnSpc>
            <a:spcBef>
              <a:spcPct val="0"/>
            </a:spcBef>
            <a:spcAft>
              <a:spcPct val="20000"/>
            </a:spcAft>
            <a:buChar char="•"/>
          </a:pPr>
          <a:r>
            <a:rPr lang="zh-CN" sz="2200" b="1" kern="1200" dirty="0"/>
            <a:t>以落差为纵轴；</a:t>
          </a:r>
          <a:endParaRPr lang="zh-CN" sz="2200" kern="1200" dirty="0"/>
        </a:p>
        <a:p>
          <a:pPr marL="228600" lvl="1" indent="-228600" algn="l" defTabSz="977900" rtl="0">
            <a:lnSpc>
              <a:spcPct val="90000"/>
            </a:lnSpc>
            <a:spcBef>
              <a:spcPct val="0"/>
            </a:spcBef>
            <a:spcAft>
              <a:spcPct val="20000"/>
            </a:spcAft>
            <a:buChar char="•"/>
          </a:pPr>
          <a:r>
            <a:rPr lang="zh-CN" sz="2200" b="1" kern="1200" dirty="0"/>
            <a:t>距河口的距离为横轴；</a:t>
          </a:r>
          <a:endParaRPr lang="zh-CN" sz="2200" kern="1200" dirty="0"/>
        </a:p>
        <a:p>
          <a:pPr marL="228600" lvl="1" indent="-228600" algn="l" defTabSz="977900" rtl="0">
            <a:lnSpc>
              <a:spcPct val="90000"/>
            </a:lnSpc>
            <a:spcBef>
              <a:spcPct val="0"/>
            </a:spcBef>
            <a:spcAft>
              <a:spcPct val="20000"/>
            </a:spcAft>
            <a:buChar char="•"/>
          </a:pPr>
          <a:r>
            <a:rPr lang="zh-CN" sz="2200" b="1" kern="1200" dirty="0"/>
            <a:t>据实测高度值定出各点的坐标；</a:t>
          </a:r>
          <a:endParaRPr lang="zh-CN" sz="2200" kern="1200" dirty="0"/>
        </a:p>
        <a:p>
          <a:pPr marL="228600" lvl="1" indent="-228600" algn="l" defTabSz="977900" rtl="0">
            <a:lnSpc>
              <a:spcPct val="90000"/>
            </a:lnSpc>
            <a:spcBef>
              <a:spcPct val="0"/>
            </a:spcBef>
            <a:spcAft>
              <a:spcPct val="20000"/>
            </a:spcAft>
            <a:buChar char="•"/>
          </a:pPr>
          <a:r>
            <a:rPr lang="zh-CN" sz="2200" b="1" kern="1200" dirty="0"/>
            <a:t>连接各点。 </a:t>
          </a:r>
          <a:endParaRPr lang="zh-CN" sz="2200" kern="1200" dirty="0"/>
        </a:p>
      </dsp:txBody>
      <dsp:txXfrm>
        <a:off x="0" y="1702356"/>
        <a:ext cx="7104088" cy="1996223"/>
      </dsp:txXfrm>
    </dsp:sp>
  </dsp:spTree>
</dsp:drawing>
</file>

<file path=ppt/diagrams/drawing2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2C07C0-C40B-49FB-9CBD-111D11E80F21}">
      <dsp:nvSpPr>
        <dsp:cNvPr id="0" name=""/>
        <dsp:cNvSpPr/>
      </dsp:nvSpPr>
      <dsp:spPr>
        <a:xfrm>
          <a:off x="0" y="8089"/>
          <a:ext cx="6961212" cy="804960"/>
        </a:xfrm>
        <a:prstGeom prst="roundRect">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rtl="0">
            <a:lnSpc>
              <a:spcPct val="90000"/>
            </a:lnSpc>
            <a:spcBef>
              <a:spcPct val="0"/>
            </a:spcBef>
            <a:spcAft>
              <a:spcPct val="35000"/>
            </a:spcAft>
            <a:buNone/>
          </a:pPr>
          <a:r>
            <a:rPr lang="zh-CN" altLang="en-US" sz="2800" b="1" kern="1200" dirty="0"/>
            <a:t>流域内岩层的性质</a:t>
          </a:r>
          <a:endParaRPr lang="zh-CN" altLang="en-US" sz="2800" kern="1200" dirty="0"/>
        </a:p>
      </dsp:txBody>
      <dsp:txXfrm>
        <a:off x="39295" y="47384"/>
        <a:ext cx="6882622" cy="726370"/>
      </dsp:txXfrm>
    </dsp:sp>
    <dsp:sp modelId="{807BA631-8268-4DC4-9FB7-A4816CE2694E}">
      <dsp:nvSpPr>
        <dsp:cNvPr id="0" name=""/>
        <dsp:cNvSpPr/>
      </dsp:nvSpPr>
      <dsp:spPr>
        <a:xfrm>
          <a:off x="0" y="936889"/>
          <a:ext cx="6961212" cy="804960"/>
        </a:xfrm>
        <a:prstGeom prst="roundRect">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rtl="0">
            <a:lnSpc>
              <a:spcPct val="90000"/>
            </a:lnSpc>
            <a:spcBef>
              <a:spcPct val="0"/>
            </a:spcBef>
            <a:spcAft>
              <a:spcPct val="35000"/>
            </a:spcAft>
            <a:buNone/>
          </a:pPr>
          <a:r>
            <a:rPr lang="zh-CN" altLang="en-US" sz="2800" b="1" kern="1200" dirty="0"/>
            <a:t>地貌类型的复杂程度</a:t>
          </a:r>
          <a:endParaRPr lang="zh-CN" altLang="en-US" sz="2800" kern="1200" dirty="0"/>
        </a:p>
      </dsp:txBody>
      <dsp:txXfrm>
        <a:off x="39295" y="976184"/>
        <a:ext cx="6882622" cy="726370"/>
      </dsp:txXfrm>
    </dsp:sp>
    <dsp:sp modelId="{0D396AD0-7D74-4BA1-A937-A7C615D60F79}">
      <dsp:nvSpPr>
        <dsp:cNvPr id="0" name=""/>
        <dsp:cNvSpPr/>
      </dsp:nvSpPr>
      <dsp:spPr>
        <a:xfrm>
          <a:off x="0" y="1865689"/>
          <a:ext cx="6961212" cy="804960"/>
        </a:xfrm>
        <a:prstGeom prst="roundRect">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rtl="0">
            <a:lnSpc>
              <a:spcPct val="90000"/>
            </a:lnSpc>
            <a:spcBef>
              <a:spcPct val="0"/>
            </a:spcBef>
            <a:spcAft>
              <a:spcPct val="35000"/>
            </a:spcAft>
            <a:buNone/>
          </a:pPr>
          <a:r>
            <a:rPr lang="zh-CN" altLang="en-US" sz="2800" b="1" kern="1200" dirty="0"/>
            <a:t>河流的年龄</a:t>
          </a:r>
          <a:endParaRPr lang="zh-CN" altLang="en-US" sz="2800" kern="1200" dirty="0"/>
        </a:p>
      </dsp:txBody>
      <dsp:txXfrm>
        <a:off x="39295" y="1904984"/>
        <a:ext cx="6882622" cy="72637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AB8DA4-67B2-4CAB-A217-0B720506C20F}">
      <dsp:nvSpPr>
        <dsp:cNvPr id="0" name=""/>
        <dsp:cNvSpPr/>
      </dsp:nvSpPr>
      <dsp:spPr>
        <a:xfrm>
          <a:off x="0" y="154342"/>
          <a:ext cx="7781925" cy="830115"/>
        </a:xfrm>
        <a:prstGeom prst="round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rtl="0">
            <a:lnSpc>
              <a:spcPct val="90000"/>
            </a:lnSpc>
            <a:spcBef>
              <a:spcPct val="0"/>
            </a:spcBef>
            <a:spcAft>
              <a:spcPct val="35000"/>
            </a:spcAft>
            <a:buNone/>
          </a:pPr>
          <a:r>
            <a:rPr lang="zh-CN" altLang="en-US" sz="3300" b="1" kern="1200" dirty="0"/>
            <a:t>水分循环的定义：</a:t>
          </a:r>
        </a:p>
      </dsp:txBody>
      <dsp:txXfrm>
        <a:off x="40523" y="194865"/>
        <a:ext cx="7700879" cy="749069"/>
      </dsp:txXfrm>
    </dsp:sp>
    <dsp:sp modelId="{583945AC-97FF-4AC9-8FB1-2776EB8106CE}">
      <dsp:nvSpPr>
        <dsp:cNvPr id="0" name=""/>
        <dsp:cNvSpPr/>
      </dsp:nvSpPr>
      <dsp:spPr>
        <a:xfrm>
          <a:off x="0" y="984457"/>
          <a:ext cx="7781925" cy="37570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7076" tIns="41910" rIns="234696" bIns="41910" numCol="1" spcCol="1270" anchor="t" anchorCtr="0">
          <a:noAutofit/>
        </a:bodyPr>
        <a:lstStyle/>
        <a:p>
          <a:pPr marL="228600" lvl="1" indent="-228600" algn="l" defTabSz="1155700" rtl="0">
            <a:lnSpc>
              <a:spcPct val="90000"/>
            </a:lnSpc>
            <a:spcBef>
              <a:spcPct val="0"/>
            </a:spcBef>
            <a:spcAft>
              <a:spcPct val="20000"/>
            </a:spcAft>
            <a:buChar char="•"/>
          </a:pPr>
          <a:r>
            <a:rPr lang="zh-CN" altLang="en-US" sz="2600" b="1" kern="1200" dirty="0">
              <a:solidFill>
                <a:srgbClr val="FF0000"/>
              </a:solidFill>
            </a:rPr>
            <a:t>蒸发</a:t>
          </a:r>
          <a:r>
            <a:rPr lang="zh-CN" altLang="en-US" sz="2600" b="1" kern="1200" dirty="0"/>
            <a:t>：海陆表面的水分因太阳辐射蒸发进入大气；</a:t>
          </a:r>
          <a:endParaRPr lang="zh-CN" altLang="en-US" sz="2600" kern="1200" dirty="0"/>
        </a:p>
        <a:p>
          <a:pPr marL="228600" lvl="1" indent="-228600" algn="l" defTabSz="1155700" rtl="0">
            <a:lnSpc>
              <a:spcPct val="90000"/>
            </a:lnSpc>
            <a:spcBef>
              <a:spcPct val="0"/>
            </a:spcBef>
            <a:spcAft>
              <a:spcPct val="20000"/>
            </a:spcAft>
            <a:buChar char="•"/>
          </a:pPr>
          <a:r>
            <a:rPr lang="zh-CN" altLang="en-US" sz="2600" b="1" kern="1200" dirty="0">
              <a:solidFill>
                <a:srgbClr val="0000FF"/>
              </a:solidFill>
            </a:rPr>
            <a:t>降水</a:t>
          </a:r>
          <a:r>
            <a:rPr lang="zh-CN" altLang="en-US" sz="2600" b="1" kern="1200" dirty="0"/>
            <a:t>：在适宜条件下水汽凝结发生降水：</a:t>
          </a:r>
          <a:endParaRPr lang="zh-CN" altLang="en-US" sz="2600" kern="1200" dirty="0"/>
        </a:p>
        <a:p>
          <a:pPr marL="457200" lvl="2" indent="-228600" algn="l" defTabSz="1155700" rtl="0">
            <a:lnSpc>
              <a:spcPct val="90000"/>
            </a:lnSpc>
            <a:spcBef>
              <a:spcPct val="0"/>
            </a:spcBef>
            <a:spcAft>
              <a:spcPct val="20000"/>
            </a:spcAft>
            <a:buChar char="•"/>
          </a:pPr>
          <a:r>
            <a:rPr lang="zh-CN" altLang="en-US" sz="2600" b="1" kern="1200" dirty="0"/>
            <a:t>大部分直接降落在海洋中，形成海洋水分与大气间的内循环；</a:t>
          </a:r>
          <a:endParaRPr lang="zh-CN" altLang="en-US" sz="2600" kern="1200" dirty="0"/>
        </a:p>
        <a:p>
          <a:pPr marL="457200" lvl="2" indent="-228600" algn="l" defTabSz="1155700" rtl="0">
            <a:lnSpc>
              <a:spcPct val="90000"/>
            </a:lnSpc>
            <a:spcBef>
              <a:spcPct val="0"/>
            </a:spcBef>
            <a:spcAft>
              <a:spcPct val="20000"/>
            </a:spcAft>
            <a:buChar char="•"/>
          </a:pPr>
          <a:r>
            <a:rPr lang="zh-CN" altLang="en-US" sz="2600" b="1" kern="1200" dirty="0"/>
            <a:t>降落到地面，出现三种情况：</a:t>
          </a:r>
          <a:endParaRPr lang="zh-CN" altLang="en-US" sz="2600" kern="1200" dirty="0"/>
        </a:p>
        <a:p>
          <a:pPr marL="685800" lvl="3" indent="-228600" algn="l" defTabSz="1155700" rtl="0">
            <a:lnSpc>
              <a:spcPct val="90000"/>
            </a:lnSpc>
            <a:spcBef>
              <a:spcPct val="0"/>
            </a:spcBef>
            <a:spcAft>
              <a:spcPct val="20000"/>
            </a:spcAft>
            <a:buChar char="•"/>
          </a:pPr>
          <a:r>
            <a:rPr lang="zh-CN" altLang="en-US" sz="2600" b="1" kern="1200" dirty="0"/>
            <a:t>通过蒸发和蒸腾返回大气；</a:t>
          </a:r>
          <a:endParaRPr lang="zh-CN" altLang="en-US" sz="2600" kern="1200" dirty="0"/>
        </a:p>
        <a:p>
          <a:pPr marL="685800" lvl="3" indent="-228600" algn="l" defTabSz="1155700" rtl="0">
            <a:lnSpc>
              <a:spcPct val="90000"/>
            </a:lnSpc>
            <a:spcBef>
              <a:spcPct val="0"/>
            </a:spcBef>
            <a:spcAft>
              <a:spcPct val="20000"/>
            </a:spcAft>
            <a:buChar char="•"/>
          </a:pPr>
          <a:r>
            <a:rPr lang="zh-CN" altLang="en-US" sz="2600" b="1" kern="1200" dirty="0"/>
            <a:t>渗入地下形成土壤水或潜水；</a:t>
          </a:r>
          <a:endParaRPr lang="zh-CN" altLang="en-US" sz="2600" kern="1200" dirty="0"/>
        </a:p>
        <a:p>
          <a:pPr marL="685800" lvl="3" indent="-228600" algn="l" defTabSz="1155700" rtl="0">
            <a:lnSpc>
              <a:spcPct val="90000"/>
            </a:lnSpc>
            <a:spcBef>
              <a:spcPct val="0"/>
            </a:spcBef>
            <a:spcAft>
              <a:spcPct val="20000"/>
            </a:spcAft>
            <a:buChar char="•"/>
          </a:pPr>
          <a:r>
            <a:rPr lang="zh-CN" altLang="en-US" sz="2600" b="1" kern="1200" dirty="0"/>
            <a:t>形成径流汇入河流，最终回到海洋。 </a:t>
          </a:r>
          <a:endParaRPr lang="zh-CN" altLang="en-US" sz="2600" kern="1200" dirty="0"/>
        </a:p>
      </dsp:txBody>
      <dsp:txXfrm>
        <a:off x="0" y="984457"/>
        <a:ext cx="7781925" cy="3757050"/>
      </dsp:txXfrm>
    </dsp:sp>
  </dsp:spTree>
</dsp:drawing>
</file>

<file path=ppt/diagrams/drawing3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74C9E08-2096-4BDB-8AF5-80DDC346E6D7}">
      <dsp:nvSpPr>
        <dsp:cNvPr id="0" name=""/>
        <dsp:cNvSpPr/>
      </dsp:nvSpPr>
      <dsp:spPr>
        <a:xfrm>
          <a:off x="0" y="29365"/>
          <a:ext cx="7318402" cy="823680"/>
        </a:xfrm>
        <a:prstGeom prst="roundRect">
          <a:avLst/>
        </a:prstGeom>
        <a:gradFill rotWithShape="0">
          <a:gsLst>
            <a:gs pos="0">
              <a:schemeClr val="dk2">
                <a:hueOff val="0"/>
                <a:satOff val="0"/>
                <a:lumOff val="0"/>
                <a:alphaOff val="0"/>
                <a:tint val="50000"/>
                <a:satMod val="300000"/>
              </a:schemeClr>
            </a:gs>
            <a:gs pos="35000">
              <a:schemeClr val="dk2">
                <a:hueOff val="0"/>
                <a:satOff val="0"/>
                <a:lumOff val="0"/>
                <a:alphaOff val="0"/>
                <a:tint val="37000"/>
                <a:satMod val="300000"/>
              </a:schemeClr>
            </a:gs>
            <a:gs pos="100000">
              <a:schemeClr val="dk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6680" tIns="106680" rIns="106680" bIns="106680" numCol="1" spcCol="1270" anchor="ctr" anchorCtr="0">
          <a:noAutofit/>
        </a:bodyPr>
        <a:lstStyle/>
        <a:p>
          <a:pPr marL="0" lvl="0" indent="0" algn="l" defTabSz="1244600" rtl="0">
            <a:lnSpc>
              <a:spcPct val="90000"/>
            </a:lnSpc>
            <a:spcBef>
              <a:spcPct val="0"/>
            </a:spcBef>
            <a:spcAft>
              <a:spcPct val="35000"/>
            </a:spcAft>
            <a:buNone/>
          </a:pPr>
          <a:r>
            <a:rPr lang="en-US" altLang="zh-CN" sz="2800" b="1" kern="1200" dirty="0"/>
            <a:t>1. </a:t>
          </a:r>
          <a:r>
            <a:rPr lang="zh-CN" altLang="en-US" sz="2800" b="1" kern="1200" dirty="0"/>
            <a:t>水位</a:t>
          </a:r>
          <a:endParaRPr lang="zh-CN" altLang="en-US" sz="2800" kern="1200" dirty="0"/>
        </a:p>
      </dsp:txBody>
      <dsp:txXfrm>
        <a:off x="40209" y="69574"/>
        <a:ext cx="7237984" cy="743262"/>
      </dsp:txXfrm>
    </dsp:sp>
    <dsp:sp modelId="{DFF5260B-4E03-4B30-BCB3-3F231F252805}">
      <dsp:nvSpPr>
        <dsp:cNvPr id="0" name=""/>
        <dsp:cNvSpPr/>
      </dsp:nvSpPr>
      <dsp:spPr>
        <a:xfrm>
          <a:off x="0" y="983399"/>
          <a:ext cx="7318402" cy="823680"/>
        </a:xfrm>
        <a:prstGeom prst="roundRect">
          <a:avLst/>
        </a:prstGeom>
        <a:gradFill rotWithShape="0">
          <a:gsLst>
            <a:gs pos="0">
              <a:schemeClr val="dk2">
                <a:hueOff val="0"/>
                <a:satOff val="0"/>
                <a:lumOff val="0"/>
                <a:alphaOff val="0"/>
                <a:tint val="50000"/>
                <a:satMod val="300000"/>
              </a:schemeClr>
            </a:gs>
            <a:gs pos="35000">
              <a:schemeClr val="dk2">
                <a:hueOff val="0"/>
                <a:satOff val="0"/>
                <a:lumOff val="0"/>
                <a:alphaOff val="0"/>
                <a:tint val="37000"/>
                <a:satMod val="300000"/>
              </a:schemeClr>
            </a:gs>
            <a:gs pos="100000">
              <a:schemeClr val="dk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6680" tIns="106680" rIns="106680" bIns="106680" numCol="1" spcCol="1270" anchor="ctr" anchorCtr="0">
          <a:noAutofit/>
        </a:bodyPr>
        <a:lstStyle/>
        <a:p>
          <a:pPr marL="0" lvl="0" indent="0" algn="l" defTabSz="1244600" rtl="0">
            <a:lnSpc>
              <a:spcPct val="90000"/>
            </a:lnSpc>
            <a:spcBef>
              <a:spcPct val="0"/>
            </a:spcBef>
            <a:spcAft>
              <a:spcPct val="35000"/>
            </a:spcAft>
            <a:buNone/>
          </a:pPr>
          <a:r>
            <a:rPr lang="en-US" altLang="zh-CN" sz="2800" b="1" kern="1200" dirty="0"/>
            <a:t>2. </a:t>
          </a:r>
          <a:r>
            <a:rPr lang="zh-CN" altLang="en-US" sz="2800" b="1" kern="1200" dirty="0"/>
            <a:t>流速</a:t>
          </a:r>
          <a:endParaRPr lang="zh-CN" altLang="en-US" sz="2800" kern="1200" dirty="0"/>
        </a:p>
      </dsp:txBody>
      <dsp:txXfrm>
        <a:off x="40209" y="1023608"/>
        <a:ext cx="7237984" cy="743262"/>
      </dsp:txXfrm>
    </dsp:sp>
    <dsp:sp modelId="{606A3B21-13D6-4228-A4EC-BD91ECA1D5D4}">
      <dsp:nvSpPr>
        <dsp:cNvPr id="0" name=""/>
        <dsp:cNvSpPr/>
      </dsp:nvSpPr>
      <dsp:spPr>
        <a:xfrm>
          <a:off x="0" y="1933799"/>
          <a:ext cx="7318402" cy="823680"/>
        </a:xfrm>
        <a:prstGeom prst="roundRect">
          <a:avLst/>
        </a:prstGeom>
        <a:gradFill rotWithShape="0">
          <a:gsLst>
            <a:gs pos="0">
              <a:schemeClr val="dk2">
                <a:hueOff val="0"/>
                <a:satOff val="0"/>
                <a:lumOff val="0"/>
                <a:alphaOff val="0"/>
                <a:tint val="50000"/>
                <a:satMod val="300000"/>
              </a:schemeClr>
            </a:gs>
            <a:gs pos="35000">
              <a:schemeClr val="dk2">
                <a:hueOff val="0"/>
                <a:satOff val="0"/>
                <a:lumOff val="0"/>
                <a:alphaOff val="0"/>
                <a:tint val="37000"/>
                <a:satMod val="300000"/>
              </a:schemeClr>
            </a:gs>
            <a:gs pos="100000">
              <a:schemeClr val="dk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6680" tIns="106680" rIns="106680" bIns="106680" numCol="1" spcCol="1270" anchor="ctr" anchorCtr="0">
          <a:noAutofit/>
        </a:bodyPr>
        <a:lstStyle/>
        <a:p>
          <a:pPr marL="0" lvl="0" indent="0" algn="l" defTabSz="1244600" rtl="0">
            <a:lnSpc>
              <a:spcPct val="90000"/>
            </a:lnSpc>
            <a:spcBef>
              <a:spcPct val="0"/>
            </a:spcBef>
            <a:spcAft>
              <a:spcPct val="35000"/>
            </a:spcAft>
            <a:buNone/>
          </a:pPr>
          <a:r>
            <a:rPr lang="en-US" altLang="zh-CN" sz="2800" b="1" kern="1200" dirty="0"/>
            <a:t>3. </a:t>
          </a:r>
          <a:r>
            <a:rPr lang="zh-CN" altLang="en-US" sz="2800" b="1" kern="1200" dirty="0"/>
            <a:t>流量</a:t>
          </a:r>
          <a:endParaRPr lang="zh-CN" altLang="en-US" sz="2800" kern="1200" dirty="0"/>
        </a:p>
      </dsp:txBody>
      <dsp:txXfrm>
        <a:off x="40209" y="1974008"/>
        <a:ext cx="7237984" cy="743262"/>
      </dsp:txXfrm>
    </dsp:sp>
    <dsp:sp modelId="{9796944C-FC90-4322-88B9-0BA9386DA173}">
      <dsp:nvSpPr>
        <dsp:cNvPr id="0" name=""/>
        <dsp:cNvSpPr/>
      </dsp:nvSpPr>
      <dsp:spPr>
        <a:xfrm>
          <a:off x="0" y="2884199"/>
          <a:ext cx="7318402" cy="823680"/>
        </a:xfrm>
        <a:prstGeom prst="roundRect">
          <a:avLst/>
        </a:prstGeom>
        <a:gradFill rotWithShape="0">
          <a:gsLst>
            <a:gs pos="0">
              <a:schemeClr val="dk2">
                <a:hueOff val="0"/>
                <a:satOff val="0"/>
                <a:lumOff val="0"/>
                <a:alphaOff val="0"/>
                <a:tint val="50000"/>
                <a:satMod val="300000"/>
              </a:schemeClr>
            </a:gs>
            <a:gs pos="35000">
              <a:schemeClr val="dk2">
                <a:hueOff val="0"/>
                <a:satOff val="0"/>
                <a:lumOff val="0"/>
                <a:alphaOff val="0"/>
                <a:tint val="37000"/>
                <a:satMod val="300000"/>
              </a:schemeClr>
            </a:gs>
            <a:gs pos="100000">
              <a:schemeClr val="dk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6680" tIns="106680" rIns="106680" bIns="106680" numCol="1" spcCol="1270" anchor="ctr" anchorCtr="0">
          <a:noAutofit/>
        </a:bodyPr>
        <a:lstStyle/>
        <a:p>
          <a:pPr marL="0" lvl="0" indent="0" algn="l" defTabSz="1244600" rtl="0">
            <a:lnSpc>
              <a:spcPct val="90000"/>
            </a:lnSpc>
            <a:spcBef>
              <a:spcPct val="0"/>
            </a:spcBef>
            <a:spcAft>
              <a:spcPct val="35000"/>
            </a:spcAft>
            <a:buNone/>
          </a:pPr>
          <a:r>
            <a:rPr lang="en-US" altLang="zh-CN" sz="2800" b="1" kern="1200" dirty="0"/>
            <a:t>4. </a:t>
          </a:r>
          <a:r>
            <a:rPr lang="zh-CN" altLang="en-US" sz="2800" b="1" kern="1200" dirty="0"/>
            <a:t>温度与冰情</a:t>
          </a:r>
          <a:endParaRPr lang="zh-CN" altLang="en-US" sz="2800" kern="1200" dirty="0"/>
        </a:p>
      </dsp:txBody>
      <dsp:txXfrm>
        <a:off x="40209" y="2924408"/>
        <a:ext cx="7237984" cy="743262"/>
      </dsp:txXfrm>
    </dsp:sp>
  </dsp:spTree>
</dsp:drawing>
</file>

<file path=ppt/diagrams/drawing3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D2D6604-C438-45DD-A7C7-76BD77D24EEC}">
      <dsp:nvSpPr>
        <dsp:cNvPr id="0" name=""/>
        <dsp:cNvSpPr/>
      </dsp:nvSpPr>
      <dsp:spPr>
        <a:xfrm>
          <a:off x="0" y="480309"/>
          <a:ext cx="7175526" cy="23625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56901" tIns="624840" rIns="556901" bIns="213360" numCol="1" spcCol="1270" anchor="t" anchorCtr="0">
          <a:noAutofit/>
        </a:bodyPr>
        <a:lstStyle/>
        <a:p>
          <a:pPr marL="285750" lvl="1" indent="-285750" algn="l" defTabSz="1333500" rtl="0">
            <a:lnSpc>
              <a:spcPct val="90000"/>
            </a:lnSpc>
            <a:spcBef>
              <a:spcPct val="0"/>
            </a:spcBef>
            <a:spcAft>
              <a:spcPct val="15000"/>
            </a:spcAft>
            <a:buChar char="•"/>
          </a:pPr>
          <a:r>
            <a:rPr lang="zh-CN" altLang="en-US" sz="3000" b="1" kern="1200" dirty="0"/>
            <a:t>河流的补给特征；</a:t>
          </a:r>
        </a:p>
        <a:p>
          <a:pPr marL="285750" lvl="1" indent="-285750" algn="l" defTabSz="1333500" rtl="0">
            <a:lnSpc>
              <a:spcPct val="90000"/>
            </a:lnSpc>
            <a:spcBef>
              <a:spcPct val="0"/>
            </a:spcBef>
            <a:spcAft>
              <a:spcPct val="15000"/>
            </a:spcAft>
            <a:buChar char="•"/>
          </a:pPr>
          <a:r>
            <a:rPr lang="zh-CN" altLang="en-US" sz="3000" b="1" kern="1200" dirty="0"/>
            <a:t>随时间而变化；</a:t>
          </a:r>
        </a:p>
        <a:p>
          <a:pPr marL="285750" lvl="1" indent="-285750" algn="l" defTabSz="1333500" rtl="0">
            <a:lnSpc>
              <a:spcPct val="90000"/>
            </a:lnSpc>
            <a:spcBef>
              <a:spcPct val="0"/>
            </a:spcBef>
            <a:spcAft>
              <a:spcPct val="15000"/>
            </a:spcAft>
            <a:buChar char="•"/>
          </a:pPr>
          <a:r>
            <a:rPr lang="zh-CN" altLang="en-US" sz="3000" b="1" kern="1200" dirty="0"/>
            <a:t>随流程远近而发生变化。</a:t>
          </a:r>
        </a:p>
      </dsp:txBody>
      <dsp:txXfrm>
        <a:off x="0" y="480309"/>
        <a:ext cx="7175526" cy="2362500"/>
      </dsp:txXfrm>
    </dsp:sp>
    <dsp:sp modelId="{370E701E-F7A4-4F1D-A916-51F7716A2AB6}">
      <dsp:nvSpPr>
        <dsp:cNvPr id="0" name=""/>
        <dsp:cNvSpPr/>
      </dsp:nvSpPr>
      <dsp:spPr>
        <a:xfrm>
          <a:off x="358776" y="37509"/>
          <a:ext cx="5022868" cy="8856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9852" tIns="0" rIns="189852" bIns="0" numCol="1" spcCol="1270" anchor="ctr" anchorCtr="0">
          <a:noAutofit/>
        </a:bodyPr>
        <a:lstStyle/>
        <a:p>
          <a:pPr marL="0" lvl="0" indent="0" algn="l" defTabSz="1333500" rtl="0">
            <a:lnSpc>
              <a:spcPct val="90000"/>
            </a:lnSpc>
            <a:spcBef>
              <a:spcPct val="0"/>
            </a:spcBef>
            <a:spcAft>
              <a:spcPct val="35000"/>
            </a:spcAft>
            <a:buNone/>
          </a:pPr>
          <a:r>
            <a:rPr lang="zh-CN" altLang="en-US" sz="3000" b="1" kern="1200" dirty="0">
              <a:effectLst>
                <a:outerShdw blurRad="38100" dist="38100" dir="2700000" algn="tl">
                  <a:srgbClr val="000000">
                    <a:alpha val="43137"/>
                  </a:srgbClr>
                </a:outerShdw>
              </a:effectLst>
            </a:rPr>
            <a:t>影响河流温度的主要因素：</a:t>
          </a:r>
        </a:p>
      </dsp:txBody>
      <dsp:txXfrm>
        <a:off x="402007" y="80740"/>
        <a:ext cx="4936406" cy="799138"/>
      </dsp:txXfrm>
    </dsp:sp>
  </dsp:spTree>
</dsp:drawing>
</file>

<file path=ppt/diagrams/drawing3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41EB52-C92D-4C46-A5C4-359BDF900E66}">
      <dsp:nvSpPr>
        <dsp:cNvPr id="0" name=""/>
        <dsp:cNvSpPr/>
      </dsp:nvSpPr>
      <dsp:spPr>
        <a:xfrm>
          <a:off x="0" y="447518"/>
          <a:ext cx="7931224" cy="2283750"/>
        </a:xfrm>
        <a:prstGeom prst="rect">
          <a:avLst/>
        </a:prstGeom>
        <a:solidFill>
          <a:schemeClr val="lt1">
            <a:alpha val="90000"/>
            <a:hueOff val="0"/>
            <a:satOff val="0"/>
            <a:lumOff val="0"/>
            <a:alphaOff val="0"/>
          </a:schemeClr>
        </a:solidFill>
        <a:ln w="9525" cap="flat" cmpd="sng" algn="ctr">
          <a:solidFill>
            <a:schemeClr val="accent1">
              <a:shade val="8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15551" tIns="604012" rIns="615551" bIns="206248" numCol="1" spcCol="1270" anchor="t" anchorCtr="0">
          <a:noAutofit/>
        </a:bodyPr>
        <a:lstStyle/>
        <a:p>
          <a:pPr marL="285750" lvl="1" indent="-285750" algn="l" defTabSz="1289050" rtl="0">
            <a:lnSpc>
              <a:spcPct val="90000"/>
            </a:lnSpc>
            <a:spcBef>
              <a:spcPct val="0"/>
            </a:spcBef>
            <a:spcAft>
              <a:spcPct val="15000"/>
            </a:spcAft>
            <a:buChar char="•"/>
          </a:pPr>
          <a:r>
            <a:rPr lang="zh-CN" sz="2900" b="1" kern="1200" dirty="0"/>
            <a:t>停蓄阶段</a:t>
          </a:r>
          <a:endParaRPr lang="zh-CN" sz="2900" kern="1200" dirty="0"/>
        </a:p>
        <a:p>
          <a:pPr marL="285750" lvl="1" indent="-285750" algn="l" defTabSz="1289050" rtl="0">
            <a:lnSpc>
              <a:spcPct val="90000"/>
            </a:lnSpc>
            <a:spcBef>
              <a:spcPct val="0"/>
            </a:spcBef>
            <a:spcAft>
              <a:spcPct val="15000"/>
            </a:spcAft>
            <a:buChar char="•"/>
          </a:pPr>
          <a:r>
            <a:rPr lang="zh-CN" sz="2900" b="1" kern="1200" dirty="0"/>
            <a:t>漫流阶段</a:t>
          </a:r>
          <a:endParaRPr lang="zh-CN" sz="2900" kern="1200" dirty="0"/>
        </a:p>
        <a:p>
          <a:pPr marL="285750" lvl="1" indent="-285750" algn="l" defTabSz="1289050" rtl="0">
            <a:lnSpc>
              <a:spcPct val="90000"/>
            </a:lnSpc>
            <a:spcBef>
              <a:spcPct val="0"/>
            </a:spcBef>
            <a:spcAft>
              <a:spcPct val="15000"/>
            </a:spcAft>
            <a:buChar char="•"/>
          </a:pPr>
          <a:r>
            <a:rPr lang="zh-CN" sz="2900" b="1" kern="1200" dirty="0"/>
            <a:t>河槽集流阶段</a:t>
          </a:r>
          <a:endParaRPr lang="zh-CN" sz="2900" kern="1200" dirty="0"/>
        </a:p>
      </dsp:txBody>
      <dsp:txXfrm>
        <a:off x="0" y="447518"/>
        <a:ext cx="7931224" cy="2283750"/>
      </dsp:txXfrm>
    </dsp:sp>
    <dsp:sp modelId="{D703A4F4-8292-4CFE-AE9F-69A741D08864}">
      <dsp:nvSpPr>
        <dsp:cNvPr id="0" name=""/>
        <dsp:cNvSpPr/>
      </dsp:nvSpPr>
      <dsp:spPr>
        <a:xfrm>
          <a:off x="396561" y="19478"/>
          <a:ext cx="5551856" cy="856080"/>
        </a:xfrm>
        <a:prstGeom prst="roundRect">
          <a:avLst/>
        </a:prstGeom>
        <a:gradFill rotWithShape="0">
          <a:gsLst>
            <a:gs pos="0">
              <a:schemeClr val="accent1">
                <a:shade val="80000"/>
                <a:hueOff val="0"/>
                <a:satOff val="0"/>
                <a:lumOff val="0"/>
                <a:alphaOff val="0"/>
                <a:shade val="51000"/>
                <a:satMod val="130000"/>
              </a:schemeClr>
            </a:gs>
            <a:gs pos="80000">
              <a:schemeClr val="accent1">
                <a:shade val="80000"/>
                <a:hueOff val="0"/>
                <a:satOff val="0"/>
                <a:lumOff val="0"/>
                <a:alphaOff val="0"/>
                <a:shade val="93000"/>
                <a:satMod val="130000"/>
              </a:schemeClr>
            </a:gs>
            <a:gs pos="100000">
              <a:schemeClr val="accent1">
                <a:shade val="8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09847" tIns="0" rIns="209847" bIns="0" numCol="1" spcCol="1270" anchor="ctr" anchorCtr="0">
          <a:noAutofit/>
        </a:bodyPr>
        <a:lstStyle/>
        <a:p>
          <a:pPr marL="0" lvl="0" indent="0" algn="l" defTabSz="1289050" rtl="0">
            <a:lnSpc>
              <a:spcPct val="90000"/>
            </a:lnSpc>
            <a:spcBef>
              <a:spcPct val="0"/>
            </a:spcBef>
            <a:spcAft>
              <a:spcPct val="35000"/>
            </a:spcAft>
            <a:buNone/>
          </a:pPr>
          <a:r>
            <a:rPr lang="zh-CN" sz="2900" b="1" kern="1200" dirty="0"/>
            <a:t>长时间连续降水典型模式：</a:t>
          </a:r>
          <a:endParaRPr lang="zh-CN" sz="2900" kern="1200" dirty="0"/>
        </a:p>
      </dsp:txBody>
      <dsp:txXfrm>
        <a:off x="438351" y="61268"/>
        <a:ext cx="5468276" cy="772500"/>
      </dsp:txXfrm>
    </dsp:sp>
  </dsp:spTree>
</dsp:drawing>
</file>

<file path=ppt/diagrams/drawing3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8D4CF27-26AB-4A74-8C3E-B286C7923D0E}">
      <dsp:nvSpPr>
        <dsp:cNvPr id="0" name=""/>
        <dsp:cNvSpPr/>
      </dsp:nvSpPr>
      <dsp:spPr>
        <a:xfrm>
          <a:off x="0" y="423259"/>
          <a:ext cx="7772400" cy="23058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3225" tIns="499872" rIns="603225" bIns="170688" numCol="1" spcCol="1270" anchor="t" anchorCtr="0">
          <a:noAutofit/>
        </a:bodyPr>
        <a:lstStyle/>
        <a:p>
          <a:pPr marL="228600" lvl="1" indent="-228600" algn="l" defTabSz="1066800" rtl="0">
            <a:lnSpc>
              <a:spcPct val="90000"/>
            </a:lnSpc>
            <a:spcBef>
              <a:spcPct val="0"/>
            </a:spcBef>
            <a:spcAft>
              <a:spcPct val="15000"/>
            </a:spcAft>
            <a:buChar char="•"/>
          </a:pPr>
          <a:r>
            <a:rPr lang="zh-CN" altLang="en-US" sz="2400" b="1" kern="1200" dirty="0"/>
            <a:t>汛期</a:t>
          </a:r>
        </a:p>
        <a:p>
          <a:pPr marL="228600" lvl="1" indent="-228600" algn="l" defTabSz="1066800" rtl="0">
            <a:lnSpc>
              <a:spcPct val="90000"/>
            </a:lnSpc>
            <a:spcBef>
              <a:spcPct val="0"/>
            </a:spcBef>
            <a:spcAft>
              <a:spcPct val="15000"/>
            </a:spcAft>
            <a:buChar char="•"/>
          </a:pPr>
          <a:r>
            <a:rPr lang="zh-CN" altLang="en-US" sz="2400" b="1" kern="1200" dirty="0"/>
            <a:t>平水期</a:t>
          </a:r>
        </a:p>
        <a:p>
          <a:pPr marL="228600" lvl="1" indent="-228600" algn="l" defTabSz="1066800" rtl="0">
            <a:lnSpc>
              <a:spcPct val="90000"/>
            </a:lnSpc>
            <a:spcBef>
              <a:spcPct val="0"/>
            </a:spcBef>
            <a:spcAft>
              <a:spcPct val="15000"/>
            </a:spcAft>
            <a:buChar char="•"/>
          </a:pPr>
          <a:r>
            <a:rPr lang="zh-CN" altLang="en-US" sz="2400" b="1" kern="1200" dirty="0"/>
            <a:t>枯水期</a:t>
          </a:r>
        </a:p>
        <a:p>
          <a:pPr marL="228600" lvl="1" indent="-228600" algn="l" defTabSz="1066800" rtl="0">
            <a:lnSpc>
              <a:spcPct val="90000"/>
            </a:lnSpc>
            <a:spcBef>
              <a:spcPct val="0"/>
            </a:spcBef>
            <a:spcAft>
              <a:spcPct val="15000"/>
            </a:spcAft>
            <a:buChar char="•"/>
          </a:pPr>
          <a:r>
            <a:rPr lang="zh-CN" altLang="en-US" sz="2400" b="1" kern="1200" dirty="0"/>
            <a:t>冰冻期</a:t>
          </a:r>
        </a:p>
      </dsp:txBody>
      <dsp:txXfrm>
        <a:off x="0" y="423259"/>
        <a:ext cx="7772400" cy="2305800"/>
      </dsp:txXfrm>
    </dsp:sp>
    <dsp:sp modelId="{3FC90932-9428-4D74-9BDF-CF790444A36F}">
      <dsp:nvSpPr>
        <dsp:cNvPr id="0" name=""/>
        <dsp:cNvSpPr/>
      </dsp:nvSpPr>
      <dsp:spPr>
        <a:xfrm>
          <a:off x="388620" y="69019"/>
          <a:ext cx="5440680" cy="70848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5645" tIns="0" rIns="205645" bIns="0" numCol="1" spcCol="1270" anchor="ctr" anchorCtr="0">
          <a:noAutofit/>
        </a:bodyPr>
        <a:lstStyle/>
        <a:p>
          <a:pPr marL="0" lvl="0" indent="0" algn="l" defTabSz="1066800" rtl="0">
            <a:lnSpc>
              <a:spcPct val="90000"/>
            </a:lnSpc>
            <a:spcBef>
              <a:spcPct val="0"/>
            </a:spcBef>
            <a:spcAft>
              <a:spcPct val="35000"/>
            </a:spcAft>
            <a:buNone/>
          </a:pPr>
          <a:r>
            <a:rPr lang="zh-CN" altLang="en-US" sz="2400" b="1" kern="1200" dirty="0">
              <a:effectLst>
                <a:outerShdw blurRad="38100" dist="38100" dir="2700000" algn="tl">
                  <a:srgbClr val="000000">
                    <a:alpha val="43137"/>
                  </a:srgbClr>
                </a:outerShdw>
              </a:effectLst>
            </a:rPr>
            <a:t>年内变化： </a:t>
          </a:r>
        </a:p>
      </dsp:txBody>
      <dsp:txXfrm>
        <a:off x="423205" y="103604"/>
        <a:ext cx="5371510" cy="639310"/>
      </dsp:txXfrm>
    </dsp:sp>
    <dsp:sp modelId="{0727777D-3D0D-4653-9B44-7F84BEDD42EA}">
      <dsp:nvSpPr>
        <dsp:cNvPr id="0" name=""/>
        <dsp:cNvSpPr/>
      </dsp:nvSpPr>
      <dsp:spPr>
        <a:xfrm>
          <a:off x="0" y="3212900"/>
          <a:ext cx="7772400" cy="13986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3225" tIns="499872" rIns="603225" bIns="170688" numCol="1" spcCol="1270" anchor="t" anchorCtr="0">
          <a:noAutofit/>
        </a:bodyPr>
        <a:lstStyle/>
        <a:p>
          <a:pPr marL="228600" lvl="1" indent="-228600" algn="l" defTabSz="1066800" rtl="0">
            <a:lnSpc>
              <a:spcPct val="90000"/>
            </a:lnSpc>
            <a:spcBef>
              <a:spcPct val="0"/>
            </a:spcBef>
            <a:spcAft>
              <a:spcPct val="15000"/>
            </a:spcAft>
            <a:buChar char="•"/>
          </a:pPr>
          <a:r>
            <a:rPr lang="zh-CN" altLang="en-US" sz="2400" b="1" kern="1200" dirty="0"/>
            <a:t>由降水量的年际变化引起，常以径流的离差系数来表示年径流的变化程度。</a:t>
          </a:r>
        </a:p>
      </dsp:txBody>
      <dsp:txXfrm>
        <a:off x="0" y="3212900"/>
        <a:ext cx="7772400" cy="1398600"/>
      </dsp:txXfrm>
    </dsp:sp>
    <dsp:sp modelId="{331A55D5-A6A2-4BCB-A812-69F9460E3CC2}">
      <dsp:nvSpPr>
        <dsp:cNvPr id="0" name=""/>
        <dsp:cNvSpPr/>
      </dsp:nvSpPr>
      <dsp:spPr>
        <a:xfrm>
          <a:off x="388620" y="2858660"/>
          <a:ext cx="5440680" cy="70848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5645" tIns="0" rIns="205645" bIns="0" numCol="1" spcCol="1270" anchor="ctr" anchorCtr="0">
          <a:noAutofit/>
        </a:bodyPr>
        <a:lstStyle/>
        <a:p>
          <a:pPr marL="0" lvl="0" indent="0" algn="l" defTabSz="1066800" rtl="0">
            <a:lnSpc>
              <a:spcPct val="90000"/>
            </a:lnSpc>
            <a:spcBef>
              <a:spcPct val="0"/>
            </a:spcBef>
            <a:spcAft>
              <a:spcPct val="35000"/>
            </a:spcAft>
            <a:buNone/>
          </a:pPr>
          <a:r>
            <a:rPr lang="zh-CN" altLang="en-US" sz="2400" b="1" kern="1200" dirty="0">
              <a:effectLst>
                <a:outerShdw blurRad="38100" dist="38100" dir="2700000" algn="tl">
                  <a:srgbClr val="000000">
                    <a:alpha val="43137"/>
                  </a:srgbClr>
                </a:outerShdw>
              </a:effectLst>
            </a:rPr>
            <a:t>年际变化：</a:t>
          </a:r>
        </a:p>
      </dsp:txBody>
      <dsp:txXfrm>
        <a:off x="423205" y="2893245"/>
        <a:ext cx="5371510" cy="639310"/>
      </dsp:txXfrm>
    </dsp:sp>
  </dsp:spTree>
</dsp:drawing>
</file>

<file path=ppt/diagrams/drawing3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119ACF0-5755-4BEF-9522-4DBD5D8325C4}">
      <dsp:nvSpPr>
        <dsp:cNvPr id="0" name=""/>
        <dsp:cNvSpPr/>
      </dsp:nvSpPr>
      <dsp:spPr>
        <a:xfrm>
          <a:off x="0" y="1570"/>
          <a:ext cx="7104088" cy="880424"/>
        </a:xfrm>
        <a:prstGeom prst="roundRect">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l" defTabSz="1555750" rtl="0">
            <a:lnSpc>
              <a:spcPct val="90000"/>
            </a:lnSpc>
            <a:spcBef>
              <a:spcPct val="0"/>
            </a:spcBef>
            <a:spcAft>
              <a:spcPct val="35000"/>
            </a:spcAft>
            <a:buNone/>
          </a:pPr>
          <a:r>
            <a:rPr lang="en-US" altLang="zh-CN" sz="3500" b="1" kern="1200" dirty="0">
              <a:latin typeface="+mn-ea"/>
              <a:ea typeface="+mn-ea"/>
            </a:rPr>
            <a:t>1. </a:t>
          </a:r>
          <a:r>
            <a:rPr lang="zh-CN" sz="3500" b="1" kern="1200" dirty="0">
              <a:latin typeface="+mn-ea"/>
              <a:ea typeface="+mn-ea"/>
            </a:rPr>
            <a:t>补给形式：</a:t>
          </a:r>
        </a:p>
      </dsp:txBody>
      <dsp:txXfrm>
        <a:off x="42979" y="44549"/>
        <a:ext cx="7018130" cy="794466"/>
      </dsp:txXfrm>
    </dsp:sp>
    <dsp:sp modelId="{35B03E1A-42EB-4DD1-912B-DB032ECAE7D5}">
      <dsp:nvSpPr>
        <dsp:cNvPr id="0" name=""/>
        <dsp:cNvSpPr/>
      </dsp:nvSpPr>
      <dsp:spPr>
        <a:xfrm>
          <a:off x="0" y="936754"/>
          <a:ext cx="7104088" cy="24633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5555" tIns="44450" rIns="248920" bIns="44450" numCol="1" spcCol="1270" anchor="t" anchorCtr="0">
          <a:noAutofit/>
        </a:bodyPr>
        <a:lstStyle/>
        <a:p>
          <a:pPr marL="228600" lvl="1" indent="-228600" algn="l" defTabSz="1200150" rtl="0">
            <a:lnSpc>
              <a:spcPct val="90000"/>
            </a:lnSpc>
            <a:spcBef>
              <a:spcPct val="0"/>
            </a:spcBef>
            <a:spcAft>
              <a:spcPct val="20000"/>
            </a:spcAft>
            <a:buChar char="•"/>
          </a:pPr>
          <a:r>
            <a:rPr lang="zh-CN" sz="2700" b="1" kern="1200">
              <a:latin typeface="+mn-ea"/>
              <a:ea typeface="+mn-ea"/>
            </a:rPr>
            <a:t>降落在地表的雨水</a:t>
          </a:r>
          <a:endParaRPr lang="zh-CN" sz="2700" b="1" kern="1200" dirty="0">
            <a:latin typeface="+mn-ea"/>
            <a:ea typeface="+mn-ea"/>
          </a:endParaRPr>
        </a:p>
        <a:p>
          <a:pPr marL="228600" lvl="1" indent="-228600" algn="l" defTabSz="1200150" rtl="0">
            <a:lnSpc>
              <a:spcPct val="90000"/>
            </a:lnSpc>
            <a:spcBef>
              <a:spcPct val="0"/>
            </a:spcBef>
            <a:spcAft>
              <a:spcPct val="20000"/>
            </a:spcAft>
            <a:buChar char="•"/>
          </a:pPr>
          <a:r>
            <a:rPr lang="zh-CN" sz="2700" b="1" kern="1200">
              <a:latin typeface="+mn-ea"/>
              <a:ea typeface="+mn-ea"/>
            </a:rPr>
            <a:t>冰川</a:t>
          </a:r>
          <a:endParaRPr lang="zh-CN" sz="2700" b="1" kern="1200" dirty="0">
            <a:latin typeface="+mn-ea"/>
            <a:ea typeface="+mn-ea"/>
          </a:endParaRPr>
        </a:p>
        <a:p>
          <a:pPr marL="228600" lvl="1" indent="-228600" algn="l" defTabSz="1200150" rtl="0">
            <a:lnSpc>
              <a:spcPct val="90000"/>
            </a:lnSpc>
            <a:spcBef>
              <a:spcPct val="0"/>
            </a:spcBef>
            <a:spcAft>
              <a:spcPct val="20000"/>
            </a:spcAft>
            <a:buChar char="•"/>
          </a:pPr>
          <a:r>
            <a:rPr lang="zh-CN" sz="2700" b="1" kern="1200">
              <a:latin typeface="+mn-ea"/>
              <a:ea typeface="+mn-ea"/>
            </a:rPr>
            <a:t>积雪</a:t>
          </a:r>
          <a:endParaRPr lang="zh-CN" sz="2700" b="1" kern="1200" dirty="0">
            <a:latin typeface="+mn-ea"/>
            <a:ea typeface="+mn-ea"/>
          </a:endParaRPr>
        </a:p>
        <a:p>
          <a:pPr marL="228600" lvl="1" indent="-228600" algn="l" defTabSz="1200150" rtl="0">
            <a:lnSpc>
              <a:spcPct val="90000"/>
            </a:lnSpc>
            <a:spcBef>
              <a:spcPct val="0"/>
            </a:spcBef>
            <a:spcAft>
              <a:spcPct val="20000"/>
            </a:spcAft>
            <a:buChar char="•"/>
          </a:pPr>
          <a:r>
            <a:rPr lang="zh-CN" sz="2700" b="1" kern="1200">
              <a:latin typeface="+mn-ea"/>
              <a:ea typeface="+mn-ea"/>
            </a:rPr>
            <a:t>地下水</a:t>
          </a:r>
          <a:endParaRPr lang="zh-CN" sz="2700" b="1" kern="1200" dirty="0">
            <a:latin typeface="+mn-ea"/>
            <a:ea typeface="+mn-ea"/>
          </a:endParaRPr>
        </a:p>
        <a:p>
          <a:pPr marL="228600" lvl="1" indent="-228600" algn="l" defTabSz="1200150" rtl="0">
            <a:lnSpc>
              <a:spcPct val="90000"/>
            </a:lnSpc>
            <a:spcBef>
              <a:spcPct val="0"/>
            </a:spcBef>
            <a:spcAft>
              <a:spcPct val="20000"/>
            </a:spcAft>
            <a:buChar char="•"/>
          </a:pPr>
          <a:r>
            <a:rPr lang="zh-CN" sz="2700" b="1" kern="1200">
              <a:latin typeface="+mn-ea"/>
              <a:ea typeface="+mn-ea"/>
            </a:rPr>
            <a:t>湖泊和沼泽</a:t>
          </a:r>
          <a:endParaRPr lang="zh-CN" sz="2700" b="1" kern="1200" dirty="0">
            <a:latin typeface="+mn-ea"/>
            <a:ea typeface="+mn-ea"/>
          </a:endParaRPr>
        </a:p>
      </dsp:txBody>
      <dsp:txXfrm>
        <a:off x="0" y="936754"/>
        <a:ext cx="7104088" cy="2463300"/>
      </dsp:txXfrm>
    </dsp:sp>
  </dsp:spTree>
</dsp:drawing>
</file>

<file path=ppt/diagrams/drawing3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5F4F72-313F-4006-BCE7-EE28B23C046F}">
      <dsp:nvSpPr>
        <dsp:cNvPr id="0" name=""/>
        <dsp:cNvSpPr/>
      </dsp:nvSpPr>
      <dsp:spPr>
        <a:xfrm>
          <a:off x="3254761" y="1673"/>
          <a:ext cx="4882142" cy="906147"/>
        </a:xfrm>
        <a:prstGeom prst="rightArrow">
          <a:avLst>
            <a:gd name="adj1" fmla="val 75000"/>
            <a:gd name="adj2" fmla="val 50000"/>
          </a:avLst>
        </a:prstGeom>
        <a:solidFill>
          <a:schemeClr val="accent2">
            <a:tint val="40000"/>
            <a:alpha val="90000"/>
            <a:hueOff val="0"/>
            <a:satOff val="0"/>
            <a:lumOff val="0"/>
            <a:alphaOff val="0"/>
          </a:schemeClr>
        </a:solidFill>
        <a:ln w="25400"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700" tIns="12700" rIns="12700" bIns="12700" numCol="1" spcCol="1270" anchor="t" anchorCtr="0">
          <a:noAutofit/>
        </a:bodyPr>
        <a:lstStyle/>
        <a:p>
          <a:pPr marL="228600" lvl="1" indent="-228600" algn="l" defTabSz="889000" rtl="0">
            <a:lnSpc>
              <a:spcPct val="90000"/>
            </a:lnSpc>
            <a:spcBef>
              <a:spcPct val="0"/>
            </a:spcBef>
            <a:spcAft>
              <a:spcPct val="15000"/>
            </a:spcAft>
            <a:buChar char="•"/>
          </a:pPr>
          <a:r>
            <a:rPr lang="zh-CN" altLang="en-US" sz="2000" b="1" kern="1200" dirty="0"/>
            <a:t> 与季节有密切关系</a:t>
          </a:r>
        </a:p>
      </dsp:txBody>
      <dsp:txXfrm>
        <a:off x="3254761" y="114941"/>
        <a:ext cx="4542337" cy="679611"/>
      </dsp:txXfrm>
    </dsp:sp>
    <dsp:sp modelId="{ECBCF444-5AA0-4D18-B24E-0F8C6D90CB15}">
      <dsp:nvSpPr>
        <dsp:cNvPr id="0" name=""/>
        <dsp:cNvSpPr/>
      </dsp:nvSpPr>
      <dsp:spPr>
        <a:xfrm>
          <a:off x="0" y="1673"/>
          <a:ext cx="3254761" cy="906147"/>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rtl="0">
            <a:lnSpc>
              <a:spcPct val="90000"/>
            </a:lnSpc>
            <a:spcBef>
              <a:spcPct val="0"/>
            </a:spcBef>
            <a:spcAft>
              <a:spcPct val="35000"/>
            </a:spcAft>
            <a:buNone/>
          </a:pPr>
          <a:r>
            <a:rPr lang="zh-CN" sz="2800" b="1" kern="1200" dirty="0"/>
            <a:t>降水补给</a:t>
          </a:r>
          <a:r>
            <a:rPr lang="zh-CN" altLang="en-US" sz="2800" b="1" kern="1200" dirty="0"/>
            <a:t>：</a:t>
          </a:r>
          <a:endParaRPr lang="zh-CN" sz="2800" b="1" kern="1200" dirty="0"/>
        </a:p>
      </dsp:txBody>
      <dsp:txXfrm>
        <a:off x="44234" y="45907"/>
        <a:ext cx="3166293" cy="817679"/>
      </dsp:txXfrm>
    </dsp:sp>
    <dsp:sp modelId="{1CABBFAC-D25A-4F21-91C0-298F8EBE7A49}">
      <dsp:nvSpPr>
        <dsp:cNvPr id="0" name=""/>
        <dsp:cNvSpPr/>
      </dsp:nvSpPr>
      <dsp:spPr>
        <a:xfrm>
          <a:off x="3254761" y="998435"/>
          <a:ext cx="4882142" cy="906147"/>
        </a:xfrm>
        <a:prstGeom prst="rightArrow">
          <a:avLst>
            <a:gd name="adj1" fmla="val 75000"/>
            <a:gd name="adj2" fmla="val 50000"/>
          </a:avLst>
        </a:prstGeom>
        <a:solidFill>
          <a:schemeClr val="accent3">
            <a:tint val="40000"/>
            <a:alpha val="90000"/>
            <a:hueOff val="0"/>
            <a:satOff val="0"/>
            <a:lumOff val="0"/>
            <a:alphaOff val="0"/>
          </a:schemeClr>
        </a:solidFill>
        <a:ln w="25400" cap="flat"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430" tIns="11430" rIns="11430" bIns="11430" numCol="1" spcCol="1270" anchor="t" anchorCtr="0">
          <a:noAutofit/>
        </a:bodyPr>
        <a:lstStyle/>
        <a:p>
          <a:pPr marL="171450" lvl="1" indent="-171450" algn="l" defTabSz="800100" rtl="0">
            <a:lnSpc>
              <a:spcPct val="90000"/>
            </a:lnSpc>
            <a:spcBef>
              <a:spcPct val="0"/>
            </a:spcBef>
            <a:spcAft>
              <a:spcPct val="15000"/>
            </a:spcAft>
            <a:buChar char="•"/>
          </a:pPr>
          <a:r>
            <a:rPr lang="zh-CN" altLang="en-US" sz="1800" b="1" kern="1200" dirty="0"/>
            <a:t>与积雪量和气温变化有关</a:t>
          </a:r>
        </a:p>
        <a:p>
          <a:pPr marL="171450" lvl="1" indent="-171450" algn="l" defTabSz="800100" rtl="0">
            <a:lnSpc>
              <a:spcPct val="90000"/>
            </a:lnSpc>
            <a:spcBef>
              <a:spcPct val="0"/>
            </a:spcBef>
            <a:spcAft>
              <a:spcPct val="15000"/>
            </a:spcAft>
            <a:buChar char="•"/>
          </a:pPr>
          <a:r>
            <a:rPr lang="zh-CN" altLang="en-US" sz="1800" b="1" kern="1200" dirty="0"/>
            <a:t>通常发生在春季</a:t>
          </a:r>
        </a:p>
      </dsp:txBody>
      <dsp:txXfrm>
        <a:off x="3254761" y="1111703"/>
        <a:ext cx="4542337" cy="679611"/>
      </dsp:txXfrm>
    </dsp:sp>
    <dsp:sp modelId="{60A24DE6-0615-45AF-8654-F8E42E787E64}">
      <dsp:nvSpPr>
        <dsp:cNvPr id="0" name=""/>
        <dsp:cNvSpPr/>
      </dsp:nvSpPr>
      <dsp:spPr>
        <a:xfrm>
          <a:off x="0" y="998435"/>
          <a:ext cx="3254761" cy="906147"/>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rtl="0">
            <a:lnSpc>
              <a:spcPct val="90000"/>
            </a:lnSpc>
            <a:spcBef>
              <a:spcPct val="0"/>
            </a:spcBef>
            <a:spcAft>
              <a:spcPct val="35000"/>
            </a:spcAft>
            <a:buNone/>
          </a:pPr>
          <a:r>
            <a:rPr lang="zh-CN" sz="2800" b="1" kern="1200" dirty="0"/>
            <a:t>融水补给</a:t>
          </a:r>
          <a:r>
            <a:rPr lang="zh-CN" altLang="en-US" sz="2800" b="1" kern="1200" dirty="0"/>
            <a:t>：</a:t>
          </a:r>
          <a:endParaRPr lang="zh-CN" sz="2800" b="1" kern="1200" dirty="0"/>
        </a:p>
      </dsp:txBody>
      <dsp:txXfrm>
        <a:off x="44234" y="1042669"/>
        <a:ext cx="3166293" cy="817679"/>
      </dsp:txXfrm>
    </dsp:sp>
    <dsp:sp modelId="{95C6968C-999B-4DF5-9A2F-76F7B963071E}">
      <dsp:nvSpPr>
        <dsp:cNvPr id="0" name=""/>
        <dsp:cNvSpPr/>
      </dsp:nvSpPr>
      <dsp:spPr>
        <a:xfrm>
          <a:off x="3254761" y="1995198"/>
          <a:ext cx="4882142" cy="906147"/>
        </a:xfrm>
        <a:prstGeom prst="rightArrow">
          <a:avLst>
            <a:gd name="adj1" fmla="val 75000"/>
            <a:gd name="adj2" fmla="val 50000"/>
          </a:avLst>
        </a:prstGeom>
        <a:solidFill>
          <a:schemeClr val="accent4">
            <a:tint val="40000"/>
            <a:alpha val="90000"/>
            <a:hueOff val="0"/>
            <a:satOff val="0"/>
            <a:lumOff val="0"/>
            <a:alphaOff val="0"/>
          </a:schemeClr>
        </a:solidFill>
        <a:ln w="25400" cap="flat"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160" tIns="10160" rIns="10160" bIns="10160" numCol="1" spcCol="1270" anchor="t" anchorCtr="0">
          <a:noAutofit/>
        </a:bodyPr>
        <a:lstStyle/>
        <a:p>
          <a:pPr marL="171450" lvl="1" indent="-171450" algn="l" defTabSz="711200" rtl="0">
            <a:lnSpc>
              <a:spcPct val="90000"/>
            </a:lnSpc>
            <a:spcBef>
              <a:spcPct val="0"/>
            </a:spcBef>
            <a:spcAft>
              <a:spcPct val="15000"/>
            </a:spcAft>
            <a:buChar char="•"/>
          </a:pPr>
          <a:r>
            <a:rPr lang="zh-CN" altLang="en-US" sz="1600" b="1" kern="1200" dirty="0"/>
            <a:t>稳定、均匀</a:t>
          </a:r>
          <a:endParaRPr lang="zh-CN" sz="1600" b="1" kern="1200" dirty="0"/>
        </a:p>
        <a:p>
          <a:pPr marL="171450" lvl="1" indent="-171450" algn="l" defTabSz="711200" rtl="0">
            <a:lnSpc>
              <a:spcPct val="90000"/>
            </a:lnSpc>
            <a:spcBef>
              <a:spcPct val="0"/>
            </a:spcBef>
            <a:spcAft>
              <a:spcPct val="15000"/>
            </a:spcAft>
            <a:buChar char="•"/>
          </a:pPr>
          <a:r>
            <a:rPr lang="zh-CN" altLang="en-US" sz="1600" b="1" kern="1200" dirty="0"/>
            <a:t>深层地下水通常没有季节变化；浅层地下水与河流水位有直接关系</a:t>
          </a:r>
        </a:p>
      </dsp:txBody>
      <dsp:txXfrm>
        <a:off x="3254761" y="2108466"/>
        <a:ext cx="4542337" cy="679611"/>
      </dsp:txXfrm>
    </dsp:sp>
    <dsp:sp modelId="{80F56323-5B78-470B-9070-4BBC50B7A300}">
      <dsp:nvSpPr>
        <dsp:cNvPr id="0" name=""/>
        <dsp:cNvSpPr/>
      </dsp:nvSpPr>
      <dsp:spPr>
        <a:xfrm>
          <a:off x="0" y="1995198"/>
          <a:ext cx="3254761" cy="906147"/>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rtl="0">
            <a:lnSpc>
              <a:spcPct val="90000"/>
            </a:lnSpc>
            <a:spcBef>
              <a:spcPct val="0"/>
            </a:spcBef>
            <a:spcAft>
              <a:spcPct val="35000"/>
            </a:spcAft>
            <a:buNone/>
          </a:pPr>
          <a:r>
            <a:rPr lang="zh-CN" sz="2800" b="1" kern="1200" dirty="0"/>
            <a:t>地下水补给</a:t>
          </a:r>
          <a:r>
            <a:rPr lang="zh-CN" altLang="en-US" sz="2800" b="1" kern="1200" dirty="0"/>
            <a:t>：</a:t>
          </a:r>
          <a:endParaRPr lang="zh-CN" sz="2800" b="1" kern="1200" dirty="0"/>
        </a:p>
      </dsp:txBody>
      <dsp:txXfrm>
        <a:off x="44234" y="2039432"/>
        <a:ext cx="3166293" cy="817679"/>
      </dsp:txXfrm>
    </dsp:sp>
    <dsp:sp modelId="{143B1E5E-E817-4695-9E65-CCD429BFD1F6}">
      <dsp:nvSpPr>
        <dsp:cNvPr id="0" name=""/>
        <dsp:cNvSpPr/>
      </dsp:nvSpPr>
      <dsp:spPr>
        <a:xfrm>
          <a:off x="3254761" y="2991960"/>
          <a:ext cx="4882142" cy="906147"/>
        </a:xfrm>
        <a:prstGeom prst="rightArrow">
          <a:avLst>
            <a:gd name="adj1" fmla="val 75000"/>
            <a:gd name="adj2" fmla="val 50000"/>
          </a:avLst>
        </a:prstGeom>
        <a:solidFill>
          <a:schemeClr val="accent5">
            <a:tint val="40000"/>
            <a:alpha val="90000"/>
            <a:hueOff val="0"/>
            <a:satOff val="0"/>
            <a:lumOff val="0"/>
            <a:alphaOff val="0"/>
          </a:schemeClr>
        </a:solidFill>
        <a:ln w="25400" cap="flat"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335" tIns="13335" rIns="13335" bIns="13335" numCol="1" spcCol="1270" anchor="t" anchorCtr="0">
          <a:noAutofit/>
        </a:bodyPr>
        <a:lstStyle/>
        <a:p>
          <a:pPr marL="228600" lvl="1" indent="-228600" algn="l" defTabSz="933450" rtl="0">
            <a:lnSpc>
              <a:spcPct val="90000"/>
            </a:lnSpc>
            <a:spcBef>
              <a:spcPct val="0"/>
            </a:spcBef>
            <a:spcAft>
              <a:spcPct val="15000"/>
            </a:spcAft>
            <a:buChar char="•"/>
          </a:pPr>
          <a:r>
            <a:rPr lang="zh-CN" altLang="en-US" sz="2100" b="1" kern="1200" dirty="0"/>
            <a:t>取决于湖泊和沼泽对水量的调节作用</a:t>
          </a:r>
          <a:endParaRPr lang="zh-CN" sz="2100" b="1" kern="1200" dirty="0"/>
        </a:p>
      </dsp:txBody>
      <dsp:txXfrm>
        <a:off x="3254761" y="3105228"/>
        <a:ext cx="4542337" cy="679611"/>
      </dsp:txXfrm>
    </dsp:sp>
    <dsp:sp modelId="{7369D131-3519-4ACC-8338-505418DCA694}">
      <dsp:nvSpPr>
        <dsp:cNvPr id="0" name=""/>
        <dsp:cNvSpPr/>
      </dsp:nvSpPr>
      <dsp:spPr>
        <a:xfrm>
          <a:off x="0" y="2991960"/>
          <a:ext cx="3254761" cy="906147"/>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rtl="0">
            <a:lnSpc>
              <a:spcPct val="90000"/>
            </a:lnSpc>
            <a:spcBef>
              <a:spcPct val="0"/>
            </a:spcBef>
            <a:spcAft>
              <a:spcPct val="35000"/>
            </a:spcAft>
            <a:buNone/>
          </a:pPr>
          <a:r>
            <a:rPr lang="zh-CN" sz="2800" b="1" kern="1200" dirty="0"/>
            <a:t>湖泊与沼泽水补给</a:t>
          </a:r>
          <a:r>
            <a:rPr lang="zh-CN" altLang="en-US" sz="2800" b="1" kern="1200" dirty="0"/>
            <a:t>：</a:t>
          </a:r>
          <a:r>
            <a:rPr lang="zh-CN" sz="2800" b="1" kern="1200" dirty="0"/>
            <a:t> </a:t>
          </a:r>
        </a:p>
      </dsp:txBody>
      <dsp:txXfrm>
        <a:off x="44234" y="3036194"/>
        <a:ext cx="3166293" cy="817679"/>
      </dsp:txXfrm>
    </dsp:sp>
    <dsp:sp modelId="{9CB7947B-C4FD-424A-8C3B-4E7A2688C236}">
      <dsp:nvSpPr>
        <dsp:cNvPr id="0" name=""/>
        <dsp:cNvSpPr/>
      </dsp:nvSpPr>
      <dsp:spPr>
        <a:xfrm>
          <a:off x="3254761" y="3988722"/>
          <a:ext cx="4882142" cy="906147"/>
        </a:xfrm>
        <a:prstGeom prst="rightArrow">
          <a:avLst>
            <a:gd name="adj1" fmla="val 75000"/>
            <a:gd name="adj2" fmla="val 50000"/>
          </a:avLst>
        </a:prstGeom>
        <a:solidFill>
          <a:schemeClr val="accent6">
            <a:tint val="40000"/>
            <a:alpha val="90000"/>
            <a:hueOff val="0"/>
            <a:satOff val="0"/>
            <a:lumOff val="0"/>
            <a:alphaOff val="0"/>
          </a:schemeClr>
        </a:solidFill>
        <a:ln w="25400" cap="flat" cmpd="sng" algn="ctr">
          <a:solidFill>
            <a:schemeClr val="accent6">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335" tIns="13335" rIns="13335" bIns="13335" numCol="1" spcCol="1270" anchor="t" anchorCtr="0">
          <a:noAutofit/>
        </a:bodyPr>
        <a:lstStyle/>
        <a:p>
          <a:pPr marL="228600" lvl="1" indent="-228600" algn="l" defTabSz="933450" rtl="0">
            <a:lnSpc>
              <a:spcPct val="90000"/>
            </a:lnSpc>
            <a:spcBef>
              <a:spcPct val="0"/>
            </a:spcBef>
            <a:spcAft>
              <a:spcPct val="15000"/>
            </a:spcAft>
            <a:buChar char="•"/>
          </a:pPr>
          <a:r>
            <a:rPr lang="zh-CN" altLang="en-US" sz="2100" b="1" kern="1200" dirty="0"/>
            <a:t>将湖泊水引入河流；废水排放</a:t>
          </a:r>
          <a:endParaRPr lang="zh-CN" sz="2100" b="1" kern="1200" dirty="0"/>
        </a:p>
      </dsp:txBody>
      <dsp:txXfrm>
        <a:off x="3254761" y="4101990"/>
        <a:ext cx="4542337" cy="679611"/>
      </dsp:txXfrm>
    </dsp:sp>
    <dsp:sp modelId="{500EE4A2-4F91-4B3B-B58F-F1867BFBF240}">
      <dsp:nvSpPr>
        <dsp:cNvPr id="0" name=""/>
        <dsp:cNvSpPr/>
      </dsp:nvSpPr>
      <dsp:spPr>
        <a:xfrm>
          <a:off x="0" y="3988722"/>
          <a:ext cx="3254761" cy="906147"/>
        </a:xfrm>
        <a:prstGeom prst="roundRect">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rtl="0">
            <a:lnSpc>
              <a:spcPct val="90000"/>
            </a:lnSpc>
            <a:spcBef>
              <a:spcPct val="0"/>
            </a:spcBef>
            <a:spcAft>
              <a:spcPct val="35000"/>
            </a:spcAft>
            <a:buNone/>
          </a:pPr>
          <a:r>
            <a:rPr lang="zh-CN" sz="2800" b="1" kern="1200" dirty="0"/>
            <a:t>人工补给</a:t>
          </a:r>
          <a:r>
            <a:rPr lang="zh-CN" altLang="en-US" sz="2800" b="1" kern="1200" dirty="0"/>
            <a:t>：</a:t>
          </a:r>
          <a:endParaRPr lang="zh-CN" sz="2800" b="1" kern="1200" dirty="0"/>
        </a:p>
      </dsp:txBody>
      <dsp:txXfrm>
        <a:off x="44234" y="4032956"/>
        <a:ext cx="3166293" cy="817679"/>
      </dsp:txXfrm>
    </dsp:sp>
  </dsp:spTree>
</dsp:drawing>
</file>

<file path=ppt/diagrams/drawing3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D1CE700-9D64-4B21-A2B6-7CAD4EFD3D37}">
      <dsp:nvSpPr>
        <dsp:cNvPr id="0" name=""/>
        <dsp:cNvSpPr/>
      </dsp:nvSpPr>
      <dsp:spPr>
        <a:xfrm>
          <a:off x="0" y="409301"/>
          <a:ext cx="7772400" cy="1573424"/>
        </a:xfrm>
        <a:prstGeom prst="rect">
          <a:avLst/>
        </a:prstGeom>
        <a:solidFill>
          <a:schemeClr val="accent1">
            <a:alpha val="90000"/>
            <a:tint val="4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3225" tIns="562356" rIns="603225" bIns="192024" numCol="1" spcCol="1270" anchor="t" anchorCtr="0">
          <a:noAutofit/>
        </a:bodyPr>
        <a:lstStyle/>
        <a:p>
          <a:pPr marL="228600" lvl="1" indent="-228600" algn="l" defTabSz="1200150" rtl="0">
            <a:lnSpc>
              <a:spcPct val="90000"/>
            </a:lnSpc>
            <a:spcBef>
              <a:spcPct val="0"/>
            </a:spcBef>
            <a:spcAft>
              <a:spcPct val="15000"/>
            </a:spcAft>
            <a:buChar char="•"/>
          </a:pPr>
          <a:r>
            <a:rPr lang="zh-CN" sz="2700" b="1" kern="1200" dirty="0"/>
            <a:t>进入任意流域空间的水量，减去所消耗的水量，等于它原来水量的绝对增加量。</a:t>
          </a:r>
          <a:endParaRPr lang="zh-CN" sz="2700" kern="1200" dirty="0"/>
        </a:p>
      </dsp:txBody>
      <dsp:txXfrm>
        <a:off x="0" y="409301"/>
        <a:ext cx="7772400" cy="1573424"/>
      </dsp:txXfrm>
    </dsp:sp>
    <dsp:sp modelId="{71B39113-9F27-45CC-8BCC-B86FEFE8E9F3}">
      <dsp:nvSpPr>
        <dsp:cNvPr id="0" name=""/>
        <dsp:cNvSpPr/>
      </dsp:nvSpPr>
      <dsp:spPr>
        <a:xfrm>
          <a:off x="388620" y="10781"/>
          <a:ext cx="5440680" cy="797040"/>
        </a:xfrm>
        <a:prstGeom prst="round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5645" tIns="0" rIns="205645" bIns="0" numCol="1" spcCol="1270" anchor="ctr" anchorCtr="0">
          <a:noAutofit/>
        </a:bodyPr>
        <a:lstStyle/>
        <a:p>
          <a:pPr marL="0" lvl="0" indent="0" algn="l" defTabSz="1200150" rtl="0">
            <a:lnSpc>
              <a:spcPct val="90000"/>
            </a:lnSpc>
            <a:spcBef>
              <a:spcPct val="0"/>
            </a:spcBef>
            <a:spcAft>
              <a:spcPct val="35000"/>
            </a:spcAft>
            <a:buNone/>
          </a:pPr>
          <a:r>
            <a:rPr lang="zh-CN" sz="2700" b="1" kern="1200" dirty="0"/>
            <a:t>流域水量平衡的原理：</a:t>
          </a:r>
          <a:endParaRPr lang="en-US" altLang="zh-CN" sz="2700" b="1" kern="1200" dirty="0"/>
        </a:p>
      </dsp:txBody>
      <dsp:txXfrm>
        <a:off x="427528" y="49689"/>
        <a:ext cx="5362864" cy="719224"/>
      </dsp:txXfrm>
    </dsp:sp>
    <dsp:sp modelId="{2E08E4EC-7EF9-4B80-A854-1CCBD766599F}">
      <dsp:nvSpPr>
        <dsp:cNvPr id="0" name=""/>
        <dsp:cNvSpPr/>
      </dsp:nvSpPr>
      <dsp:spPr>
        <a:xfrm>
          <a:off x="0" y="2527047"/>
          <a:ext cx="7772400" cy="1998675"/>
        </a:xfrm>
        <a:prstGeom prst="rect">
          <a:avLst/>
        </a:prstGeom>
        <a:solidFill>
          <a:schemeClr val="accent1">
            <a:alpha val="90000"/>
            <a:tint val="4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3225" tIns="562356" rIns="603225" bIns="192024" numCol="1" spcCol="1270" anchor="t" anchorCtr="0">
          <a:noAutofit/>
        </a:bodyPr>
        <a:lstStyle/>
        <a:p>
          <a:pPr marL="228600" lvl="1" indent="-228600" algn="l" defTabSz="1200150" rtl="0">
            <a:lnSpc>
              <a:spcPct val="90000"/>
            </a:lnSpc>
            <a:spcBef>
              <a:spcPct val="0"/>
            </a:spcBef>
            <a:spcAft>
              <a:spcPct val="15000"/>
            </a:spcAft>
            <a:buChar char="•"/>
          </a:pPr>
          <a:r>
            <a:rPr lang="zh-CN" sz="2700" b="1" kern="1200" dirty="0"/>
            <a:t>可利用流域水量平衡的原理把进入某一流域的各种水量来源进行比较，确定各自对水量情势的影响程度。</a:t>
          </a:r>
          <a:endParaRPr lang="zh-CN" sz="2700" kern="1200" dirty="0"/>
        </a:p>
      </dsp:txBody>
      <dsp:txXfrm>
        <a:off x="0" y="2527047"/>
        <a:ext cx="7772400" cy="1998675"/>
      </dsp:txXfrm>
    </dsp:sp>
    <dsp:sp modelId="{EBC0B7FD-1318-4636-B628-F8B9F7505208}">
      <dsp:nvSpPr>
        <dsp:cNvPr id="0" name=""/>
        <dsp:cNvSpPr/>
      </dsp:nvSpPr>
      <dsp:spPr>
        <a:xfrm>
          <a:off x="388620" y="2128527"/>
          <a:ext cx="5440680" cy="797040"/>
        </a:xfrm>
        <a:prstGeom prst="round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5645" tIns="0" rIns="205645" bIns="0" numCol="1" spcCol="1270" anchor="ctr" anchorCtr="0">
          <a:noAutofit/>
        </a:bodyPr>
        <a:lstStyle/>
        <a:p>
          <a:pPr marL="0" lvl="0" indent="0" algn="l" defTabSz="1200150" rtl="0">
            <a:lnSpc>
              <a:spcPct val="90000"/>
            </a:lnSpc>
            <a:spcBef>
              <a:spcPct val="0"/>
            </a:spcBef>
            <a:spcAft>
              <a:spcPct val="35000"/>
            </a:spcAft>
            <a:buNone/>
          </a:pPr>
          <a:r>
            <a:rPr lang="zh-CN" sz="2700" b="1" kern="1200" dirty="0"/>
            <a:t>意义：</a:t>
          </a:r>
          <a:endParaRPr lang="zh-CN" sz="2700" kern="1200" dirty="0"/>
        </a:p>
      </dsp:txBody>
      <dsp:txXfrm>
        <a:off x="427528" y="2167435"/>
        <a:ext cx="5362864" cy="719224"/>
      </dsp:txXfrm>
    </dsp:sp>
  </dsp:spTree>
</dsp:drawing>
</file>

<file path=ppt/diagrams/drawing3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1238A1-CC17-4494-8EC0-7C9D1BD7079C}">
      <dsp:nvSpPr>
        <dsp:cNvPr id="0" name=""/>
        <dsp:cNvSpPr/>
      </dsp:nvSpPr>
      <dsp:spPr>
        <a:xfrm>
          <a:off x="0" y="15008"/>
          <a:ext cx="7772400" cy="679184"/>
        </a:xfrm>
        <a:prstGeom prst="round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rtl="0">
            <a:lnSpc>
              <a:spcPct val="90000"/>
            </a:lnSpc>
            <a:spcBef>
              <a:spcPct val="0"/>
            </a:spcBef>
            <a:spcAft>
              <a:spcPct val="35000"/>
            </a:spcAft>
            <a:buNone/>
          </a:pPr>
          <a:r>
            <a:rPr lang="zh-CN" sz="2700" b="1" kern="1200" dirty="0"/>
            <a:t>湖泊的定义：地面洼地积水形成较为广的水域。</a:t>
          </a:r>
          <a:endParaRPr lang="zh-CN" sz="2700" kern="1200" dirty="0"/>
        </a:p>
      </dsp:txBody>
      <dsp:txXfrm>
        <a:off x="33155" y="48163"/>
        <a:ext cx="7706090" cy="612874"/>
      </dsp:txXfrm>
    </dsp:sp>
    <dsp:sp modelId="{6211C577-166C-4E39-A462-B88199B9D93D}">
      <dsp:nvSpPr>
        <dsp:cNvPr id="0" name=""/>
        <dsp:cNvSpPr/>
      </dsp:nvSpPr>
      <dsp:spPr>
        <a:xfrm>
          <a:off x="0" y="771953"/>
          <a:ext cx="7772400" cy="679184"/>
        </a:xfrm>
        <a:prstGeom prst="round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rtl="0">
            <a:lnSpc>
              <a:spcPct val="90000"/>
            </a:lnSpc>
            <a:spcBef>
              <a:spcPct val="0"/>
            </a:spcBef>
            <a:spcAft>
              <a:spcPct val="35000"/>
            </a:spcAft>
            <a:buNone/>
          </a:pPr>
          <a:r>
            <a:rPr lang="zh-CN" sz="2700" b="1" kern="1200" dirty="0"/>
            <a:t>湖泊形成的条件：</a:t>
          </a:r>
          <a:endParaRPr lang="zh-CN" sz="2700" kern="1200" dirty="0"/>
        </a:p>
      </dsp:txBody>
      <dsp:txXfrm>
        <a:off x="33155" y="805108"/>
        <a:ext cx="7706090" cy="612874"/>
      </dsp:txXfrm>
    </dsp:sp>
    <dsp:sp modelId="{11AAE5E9-F849-4CDB-8FB3-47DB3DB66DBF}">
      <dsp:nvSpPr>
        <dsp:cNvPr id="0" name=""/>
        <dsp:cNvSpPr/>
      </dsp:nvSpPr>
      <dsp:spPr>
        <a:xfrm>
          <a:off x="0" y="1451138"/>
          <a:ext cx="7772400" cy="7684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6774" tIns="34290" rIns="192024" bIns="34290" numCol="1" spcCol="1270" anchor="t" anchorCtr="0">
          <a:noAutofit/>
        </a:bodyPr>
        <a:lstStyle/>
        <a:p>
          <a:pPr marL="228600" lvl="1" indent="-228600" algn="l" defTabSz="933450" rtl="0">
            <a:lnSpc>
              <a:spcPct val="90000"/>
            </a:lnSpc>
            <a:spcBef>
              <a:spcPct val="0"/>
            </a:spcBef>
            <a:spcAft>
              <a:spcPct val="20000"/>
            </a:spcAft>
            <a:buChar char="•"/>
          </a:pPr>
          <a:r>
            <a:rPr lang="zh-CN" sz="2100" b="1" kern="1200" dirty="0"/>
            <a:t>地貌条件</a:t>
          </a:r>
          <a:r>
            <a:rPr lang="zh-CN" altLang="en-US" sz="2100" b="1" kern="1200" dirty="0"/>
            <a:t>：</a:t>
          </a:r>
          <a:r>
            <a:rPr lang="zh-CN" sz="2100" b="1" kern="1200" dirty="0"/>
            <a:t>湖盆</a:t>
          </a:r>
          <a:endParaRPr lang="zh-CN" sz="2100" kern="1200" dirty="0"/>
        </a:p>
        <a:p>
          <a:pPr marL="228600" lvl="1" indent="-228600" algn="l" defTabSz="933450" rtl="0">
            <a:lnSpc>
              <a:spcPct val="90000"/>
            </a:lnSpc>
            <a:spcBef>
              <a:spcPct val="0"/>
            </a:spcBef>
            <a:spcAft>
              <a:spcPct val="20000"/>
            </a:spcAft>
            <a:buChar char="•"/>
          </a:pPr>
          <a:r>
            <a:rPr lang="zh-CN" sz="2100" b="1" kern="1200" dirty="0"/>
            <a:t>物资基础</a:t>
          </a:r>
          <a:r>
            <a:rPr lang="zh-CN" altLang="en-US" sz="2100" b="1" kern="1200" dirty="0"/>
            <a:t>：</a:t>
          </a:r>
          <a:r>
            <a:rPr lang="zh-CN" sz="2100" b="1" kern="1200" dirty="0"/>
            <a:t>水</a:t>
          </a:r>
          <a:endParaRPr lang="zh-CN" sz="2100" kern="1200" dirty="0"/>
        </a:p>
      </dsp:txBody>
      <dsp:txXfrm>
        <a:off x="0" y="1451138"/>
        <a:ext cx="7772400" cy="768487"/>
      </dsp:txXfrm>
    </dsp:sp>
    <dsp:sp modelId="{D332481D-F96C-41DC-AE35-2C19E8FCF259}">
      <dsp:nvSpPr>
        <dsp:cNvPr id="0" name=""/>
        <dsp:cNvSpPr/>
      </dsp:nvSpPr>
      <dsp:spPr>
        <a:xfrm>
          <a:off x="0" y="2219626"/>
          <a:ext cx="7772400" cy="679184"/>
        </a:xfrm>
        <a:prstGeom prst="round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rtl="0">
            <a:lnSpc>
              <a:spcPct val="90000"/>
            </a:lnSpc>
            <a:spcBef>
              <a:spcPct val="0"/>
            </a:spcBef>
            <a:spcAft>
              <a:spcPct val="35000"/>
            </a:spcAft>
            <a:buNone/>
          </a:pPr>
          <a:r>
            <a:rPr lang="zh-CN" sz="2700" b="1" kern="1200" dirty="0"/>
            <a:t>当地貌条件与物质资料不匹配时：</a:t>
          </a:r>
          <a:endParaRPr lang="zh-CN" sz="2700" kern="1200" dirty="0"/>
        </a:p>
      </dsp:txBody>
      <dsp:txXfrm>
        <a:off x="33155" y="2252781"/>
        <a:ext cx="7706090" cy="612874"/>
      </dsp:txXfrm>
    </dsp:sp>
    <dsp:sp modelId="{767108B0-593A-4048-ACE8-C8D3F8E68878}">
      <dsp:nvSpPr>
        <dsp:cNvPr id="0" name=""/>
        <dsp:cNvSpPr/>
      </dsp:nvSpPr>
      <dsp:spPr>
        <a:xfrm>
          <a:off x="0" y="2898811"/>
          <a:ext cx="7772400" cy="10898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6774" tIns="34290" rIns="192024" bIns="34290" numCol="1" spcCol="1270" anchor="t" anchorCtr="0">
          <a:noAutofit/>
        </a:bodyPr>
        <a:lstStyle/>
        <a:p>
          <a:pPr marL="228600" lvl="1" indent="-228600" algn="l" defTabSz="933450" rtl="0">
            <a:lnSpc>
              <a:spcPct val="90000"/>
            </a:lnSpc>
            <a:spcBef>
              <a:spcPct val="0"/>
            </a:spcBef>
            <a:spcAft>
              <a:spcPct val="20000"/>
            </a:spcAft>
            <a:buChar char="•"/>
          </a:pPr>
          <a:r>
            <a:rPr lang="zh-CN" sz="2100" b="1" kern="1200" dirty="0"/>
            <a:t>巨大的封闭盆地却缺水（如塔里木盆地）；</a:t>
          </a:r>
          <a:endParaRPr lang="zh-CN" sz="2100" kern="1200" dirty="0"/>
        </a:p>
        <a:p>
          <a:pPr marL="228600" lvl="1" indent="-228600" algn="l" defTabSz="933450" rtl="0">
            <a:lnSpc>
              <a:spcPct val="90000"/>
            </a:lnSpc>
            <a:spcBef>
              <a:spcPct val="0"/>
            </a:spcBef>
            <a:spcAft>
              <a:spcPct val="20000"/>
            </a:spcAft>
            <a:buChar char="•"/>
          </a:pPr>
          <a:r>
            <a:rPr lang="zh-CN" sz="2100" b="1" kern="1200" dirty="0"/>
            <a:t>拥有足够水量而盆地地形缺乏封闭性，以致都不能发育较大湖泊的情况，如四川盆地。</a:t>
          </a:r>
        </a:p>
      </dsp:txBody>
      <dsp:txXfrm>
        <a:off x="0" y="2898811"/>
        <a:ext cx="7772400" cy="1089854"/>
      </dsp:txXfrm>
    </dsp:sp>
  </dsp:spTree>
</dsp:drawing>
</file>

<file path=ppt/diagrams/drawing3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1368A76-CC97-42F6-8C60-538C7151D3FA}">
      <dsp:nvSpPr>
        <dsp:cNvPr id="0" name=""/>
        <dsp:cNvSpPr/>
      </dsp:nvSpPr>
      <dsp:spPr>
        <a:xfrm>
          <a:off x="0" y="366278"/>
          <a:ext cx="7772400" cy="1039500"/>
        </a:xfrm>
        <a:prstGeom prst="rect">
          <a:avLst/>
        </a:prstGeom>
        <a:solidFill>
          <a:schemeClr val="accent1">
            <a:alpha val="90000"/>
            <a:tint val="4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603225" tIns="499872" rIns="603225" bIns="170688" numCol="1" spcCol="1270" anchor="t" anchorCtr="0">
          <a:noAutofit/>
        </a:bodyPr>
        <a:lstStyle/>
        <a:p>
          <a:pPr marL="228600" lvl="1" indent="-228600" algn="l" defTabSz="1066800" rtl="0">
            <a:lnSpc>
              <a:spcPct val="90000"/>
            </a:lnSpc>
            <a:spcBef>
              <a:spcPct val="0"/>
            </a:spcBef>
            <a:spcAft>
              <a:spcPct val="15000"/>
            </a:spcAft>
            <a:buChar char="•"/>
          </a:pPr>
          <a:r>
            <a:rPr lang="zh-CN" sz="2400" b="1" kern="1200" dirty="0"/>
            <a:t>一部分地壳断陷、下沉形成；</a:t>
          </a:r>
        </a:p>
      </dsp:txBody>
      <dsp:txXfrm>
        <a:off x="0" y="366278"/>
        <a:ext cx="7772400" cy="1039500"/>
      </dsp:txXfrm>
    </dsp:sp>
    <dsp:sp modelId="{8AE085BC-B8D1-49C6-AF1C-450A0999B48B}">
      <dsp:nvSpPr>
        <dsp:cNvPr id="0" name=""/>
        <dsp:cNvSpPr/>
      </dsp:nvSpPr>
      <dsp:spPr>
        <a:xfrm>
          <a:off x="388620" y="12037"/>
          <a:ext cx="5440680" cy="708480"/>
        </a:xfrm>
        <a:prstGeom prst="roundRect">
          <a:avLst/>
        </a:prstGeom>
        <a:solidFill>
          <a:schemeClr val="l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05645" tIns="0" rIns="205645" bIns="0" numCol="1" spcCol="1270" anchor="ctr" anchorCtr="0">
          <a:noAutofit/>
        </a:bodyPr>
        <a:lstStyle/>
        <a:p>
          <a:pPr marL="0" lvl="0" indent="0" algn="l" defTabSz="1066800" rtl="0">
            <a:lnSpc>
              <a:spcPct val="90000"/>
            </a:lnSpc>
            <a:spcBef>
              <a:spcPct val="0"/>
            </a:spcBef>
            <a:spcAft>
              <a:spcPct val="35000"/>
            </a:spcAft>
            <a:buNone/>
          </a:pPr>
          <a:r>
            <a:rPr lang="zh-CN" sz="2400" b="1" kern="1200" dirty="0"/>
            <a:t>构造湖：</a:t>
          </a:r>
          <a:endParaRPr lang="en-US" altLang="zh-CN" sz="2400" b="1" kern="1200" dirty="0"/>
        </a:p>
      </dsp:txBody>
      <dsp:txXfrm>
        <a:off x="423205" y="46622"/>
        <a:ext cx="5371510" cy="639310"/>
      </dsp:txXfrm>
    </dsp:sp>
    <dsp:sp modelId="{6FEA79E7-B719-426D-9126-A7172F829791}">
      <dsp:nvSpPr>
        <dsp:cNvPr id="0" name=""/>
        <dsp:cNvSpPr/>
      </dsp:nvSpPr>
      <dsp:spPr>
        <a:xfrm>
          <a:off x="0" y="1889618"/>
          <a:ext cx="7772400" cy="1039500"/>
        </a:xfrm>
        <a:prstGeom prst="rect">
          <a:avLst/>
        </a:prstGeom>
        <a:solidFill>
          <a:schemeClr val="accent1">
            <a:alpha val="90000"/>
            <a:tint val="4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603225" tIns="499872" rIns="603225" bIns="170688" numCol="1" spcCol="1270" anchor="t" anchorCtr="0">
          <a:noAutofit/>
        </a:bodyPr>
        <a:lstStyle/>
        <a:p>
          <a:pPr marL="228600" lvl="1" indent="-228600" algn="l" defTabSz="1066800" rtl="0">
            <a:lnSpc>
              <a:spcPct val="90000"/>
            </a:lnSpc>
            <a:spcBef>
              <a:spcPct val="0"/>
            </a:spcBef>
            <a:spcAft>
              <a:spcPct val="15000"/>
            </a:spcAft>
            <a:buChar char="•"/>
          </a:pPr>
          <a:r>
            <a:rPr lang="zh-CN" sz="2400" b="1" kern="1200" dirty="0"/>
            <a:t>死火山口或熔岩高原的喷口形成；</a:t>
          </a:r>
        </a:p>
      </dsp:txBody>
      <dsp:txXfrm>
        <a:off x="0" y="1889618"/>
        <a:ext cx="7772400" cy="1039500"/>
      </dsp:txXfrm>
    </dsp:sp>
    <dsp:sp modelId="{D22F4B5F-EACB-48F5-AEAD-32681904F97A}">
      <dsp:nvSpPr>
        <dsp:cNvPr id="0" name=""/>
        <dsp:cNvSpPr/>
      </dsp:nvSpPr>
      <dsp:spPr>
        <a:xfrm>
          <a:off x="388620" y="1535378"/>
          <a:ext cx="5440680" cy="708480"/>
        </a:xfrm>
        <a:prstGeom prst="roundRect">
          <a:avLst/>
        </a:prstGeom>
        <a:solidFill>
          <a:schemeClr val="l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05645" tIns="0" rIns="205645" bIns="0" numCol="1" spcCol="1270" anchor="ctr" anchorCtr="0">
          <a:noAutofit/>
        </a:bodyPr>
        <a:lstStyle/>
        <a:p>
          <a:pPr marL="0" lvl="0" indent="0" algn="l" defTabSz="1066800" rtl="0">
            <a:lnSpc>
              <a:spcPct val="90000"/>
            </a:lnSpc>
            <a:spcBef>
              <a:spcPct val="0"/>
            </a:spcBef>
            <a:spcAft>
              <a:spcPct val="35000"/>
            </a:spcAft>
            <a:buNone/>
          </a:pPr>
          <a:r>
            <a:rPr lang="zh-CN" sz="2400" b="1" kern="1200" dirty="0"/>
            <a:t>火山湖：</a:t>
          </a:r>
        </a:p>
      </dsp:txBody>
      <dsp:txXfrm>
        <a:off x="423205" y="1569963"/>
        <a:ext cx="5371510" cy="639310"/>
      </dsp:txXfrm>
    </dsp:sp>
    <dsp:sp modelId="{94239E81-A93C-4FE8-B4BF-7D68EEEA67BE}">
      <dsp:nvSpPr>
        <dsp:cNvPr id="0" name=""/>
        <dsp:cNvSpPr/>
      </dsp:nvSpPr>
      <dsp:spPr>
        <a:xfrm>
          <a:off x="0" y="3412958"/>
          <a:ext cx="7772400" cy="1039500"/>
        </a:xfrm>
        <a:prstGeom prst="rect">
          <a:avLst/>
        </a:prstGeom>
        <a:solidFill>
          <a:schemeClr val="accent1">
            <a:alpha val="90000"/>
            <a:tint val="4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603225" tIns="499872" rIns="603225" bIns="170688" numCol="1" spcCol="1270" anchor="t" anchorCtr="0">
          <a:noAutofit/>
        </a:bodyPr>
        <a:lstStyle/>
        <a:p>
          <a:pPr marL="228600" lvl="1" indent="-228600" algn="l" defTabSz="1066800" rtl="0">
            <a:lnSpc>
              <a:spcPct val="90000"/>
            </a:lnSpc>
            <a:spcBef>
              <a:spcPct val="0"/>
            </a:spcBef>
            <a:spcAft>
              <a:spcPct val="15000"/>
            </a:spcAft>
            <a:buChar char="•"/>
          </a:pPr>
          <a:r>
            <a:rPr lang="zh-CN" sz="2400" b="1" kern="1200" dirty="0"/>
            <a:t>冰蚀洼地中冰碛丘陵间或终碛后方；</a:t>
          </a:r>
        </a:p>
      </dsp:txBody>
      <dsp:txXfrm>
        <a:off x="0" y="3412958"/>
        <a:ext cx="7772400" cy="1039500"/>
      </dsp:txXfrm>
    </dsp:sp>
    <dsp:sp modelId="{D943B558-C1A2-432B-97E6-3AFC9730F2E4}">
      <dsp:nvSpPr>
        <dsp:cNvPr id="0" name=""/>
        <dsp:cNvSpPr/>
      </dsp:nvSpPr>
      <dsp:spPr>
        <a:xfrm>
          <a:off x="388620" y="3058718"/>
          <a:ext cx="5440680" cy="708480"/>
        </a:xfrm>
        <a:prstGeom prst="roundRect">
          <a:avLst/>
        </a:prstGeom>
        <a:solidFill>
          <a:schemeClr val="l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05645" tIns="0" rIns="205645" bIns="0" numCol="1" spcCol="1270" anchor="ctr" anchorCtr="0">
          <a:noAutofit/>
        </a:bodyPr>
        <a:lstStyle/>
        <a:p>
          <a:pPr marL="0" lvl="0" indent="0" algn="l" defTabSz="1066800" rtl="0">
            <a:lnSpc>
              <a:spcPct val="90000"/>
            </a:lnSpc>
            <a:spcBef>
              <a:spcPct val="0"/>
            </a:spcBef>
            <a:spcAft>
              <a:spcPct val="35000"/>
            </a:spcAft>
            <a:buNone/>
          </a:pPr>
          <a:r>
            <a:rPr lang="zh-CN" sz="2400" b="1" kern="1200" dirty="0"/>
            <a:t>冰川湖：</a:t>
          </a:r>
        </a:p>
      </dsp:txBody>
      <dsp:txXfrm>
        <a:off x="423205" y="3093303"/>
        <a:ext cx="5371510" cy="639310"/>
      </dsp:txXfrm>
    </dsp:sp>
  </dsp:spTree>
</dsp:drawing>
</file>

<file path=ppt/diagrams/drawing3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F71A6A-828F-4BA3-9C8D-9507D2D8B352}">
      <dsp:nvSpPr>
        <dsp:cNvPr id="0" name=""/>
        <dsp:cNvSpPr/>
      </dsp:nvSpPr>
      <dsp:spPr>
        <a:xfrm>
          <a:off x="0" y="414574"/>
          <a:ext cx="8229600" cy="1082812"/>
        </a:xfrm>
        <a:prstGeom prst="rect">
          <a:avLst/>
        </a:prstGeom>
        <a:solidFill>
          <a:schemeClr val="accent1">
            <a:alpha val="90000"/>
            <a:tint val="4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638708" tIns="520700" rIns="638708" bIns="177800" numCol="1" spcCol="1270" anchor="t" anchorCtr="0">
          <a:noAutofit/>
        </a:bodyPr>
        <a:lstStyle/>
        <a:p>
          <a:pPr marL="228600" lvl="1" indent="-228600" algn="l" defTabSz="1111250" rtl="0">
            <a:lnSpc>
              <a:spcPct val="90000"/>
            </a:lnSpc>
            <a:spcBef>
              <a:spcPct val="0"/>
            </a:spcBef>
            <a:spcAft>
              <a:spcPct val="15000"/>
            </a:spcAft>
            <a:buChar char="•"/>
          </a:pPr>
          <a:r>
            <a:rPr lang="zh-CN" sz="2500" b="1" kern="1200" dirty="0"/>
            <a:t>山崩、熔岩流或冰川阻塞河谷形成；</a:t>
          </a:r>
        </a:p>
      </dsp:txBody>
      <dsp:txXfrm>
        <a:off x="0" y="414574"/>
        <a:ext cx="8229600" cy="1082812"/>
      </dsp:txXfrm>
    </dsp:sp>
    <dsp:sp modelId="{1EE84088-40BD-4B99-BDD3-760CD6061001}">
      <dsp:nvSpPr>
        <dsp:cNvPr id="0" name=""/>
        <dsp:cNvSpPr/>
      </dsp:nvSpPr>
      <dsp:spPr>
        <a:xfrm>
          <a:off x="411480" y="45574"/>
          <a:ext cx="5760720" cy="738000"/>
        </a:xfrm>
        <a:prstGeom prst="roundRect">
          <a:avLst/>
        </a:prstGeom>
        <a:solidFill>
          <a:schemeClr val="l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17742" tIns="0" rIns="217742" bIns="0" numCol="1" spcCol="1270" anchor="ctr" anchorCtr="0">
          <a:noAutofit/>
        </a:bodyPr>
        <a:lstStyle/>
        <a:p>
          <a:pPr marL="0" lvl="0" indent="0" algn="l" defTabSz="1111250" rtl="0">
            <a:lnSpc>
              <a:spcPct val="90000"/>
            </a:lnSpc>
            <a:spcBef>
              <a:spcPct val="0"/>
            </a:spcBef>
            <a:spcAft>
              <a:spcPct val="35000"/>
            </a:spcAft>
            <a:buNone/>
          </a:pPr>
          <a:r>
            <a:rPr lang="zh-CN" sz="2500" b="1" kern="1200" dirty="0"/>
            <a:t>堰塞湖：</a:t>
          </a:r>
        </a:p>
      </dsp:txBody>
      <dsp:txXfrm>
        <a:off x="447506" y="81600"/>
        <a:ext cx="5688668" cy="665948"/>
      </dsp:txXfrm>
    </dsp:sp>
    <dsp:sp modelId="{5CAFBB37-8CAB-4A5B-AB5D-D7B79C59FB58}">
      <dsp:nvSpPr>
        <dsp:cNvPr id="0" name=""/>
        <dsp:cNvSpPr/>
      </dsp:nvSpPr>
      <dsp:spPr>
        <a:xfrm>
          <a:off x="0" y="2001387"/>
          <a:ext cx="8229600" cy="1082812"/>
        </a:xfrm>
        <a:prstGeom prst="rect">
          <a:avLst/>
        </a:prstGeom>
        <a:solidFill>
          <a:schemeClr val="accent1">
            <a:alpha val="90000"/>
            <a:tint val="4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638708" tIns="520700" rIns="638708" bIns="177800" numCol="1" spcCol="1270" anchor="t" anchorCtr="0">
          <a:noAutofit/>
        </a:bodyPr>
        <a:lstStyle/>
        <a:p>
          <a:pPr marL="228600" lvl="1" indent="-228600" algn="l" defTabSz="1111250" rtl="0">
            <a:lnSpc>
              <a:spcPct val="90000"/>
            </a:lnSpc>
            <a:spcBef>
              <a:spcPct val="0"/>
            </a:spcBef>
            <a:spcAft>
              <a:spcPct val="15000"/>
            </a:spcAft>
            <a:buChar char="•"/>
          </a:pPr>
          <a:r>
            <a:rPr lang="zh-CN" sz="2500" b="1" kern="1200" dirty="0"/>
            <a:t>风蚀盆地积水形成；</a:t>
          </a:r>
        </a:p>
      </dsp:txBody>
      <dsp:txXfrm>
        <a:off x="0" y="2001387"/>
        <a:ext cx="8229600" cy="1082812"/>
      </dsp:txXfrm>
    </dsp:sp>
    <dsp:sp modelId="{EF6148BA-4891-4A21-848F-8DF5548E8A05}">
      <dsp:nvSpPr>
        <dsp:cNvPr id="0" name=""/>
        <dsp:cNvSpPr/>
      </dsp:nvSpPr>
      <dsp:spPr>
        <a:xfrm>
          <a:off x="411480" y="1632387"/>
          <a:ext cx="5760720" cy="738000"/>
        </a:xfrm>
        <a:prstGeom prst="roundRect">
          <a:avLst/>
        </a:prstGeom>
        <a:solidFill>
          <a:schemeClr val="l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17742" tIns="0" rIns="217742" bIns="0" numCol="1" spcCol="1270" anchor="ctr" anchorCtr="0">
          <a:noAutofit/>
        </a:bodyPr>
        <a:lstStyle/>
        <a:p>
          <a:pPr marL="0" lvl="0" indent="0" algn="l" defTabSz="1111250" rtl="0">
            <a:lnSpc>
              <a:spcPct val="90000"/>
            </a:lnSpc>
            <a:spcBef>
              <a:spcPct val="0"/>
            </a:spcBef>
            <a:spcAft>
              <a:spcPct val="35000"/>
            </a:spcAft>
            <a:buNone/>
          </a:pPr>
          <a:r>
            <a:rPr lang="zh-CN" sz="2500" b="1" kern="1200" dirty="0"/>
            <a:t>风蚀湖：</a:t>
          </a:r>
        </a:p>
      </dsp:txBody>
      <dsp:txXfrm>
        <a:off x="447506" y="1668413"/>
        <a:ext cx="5688668" cy="665948"/>
      </dsp:txXfrm>
    </dsp:sp>
    <dsp:sp modelId="{3CC5CE76-DD01-4590-9BC7-5D8356666733}">
      <dsp:nvSpPr>
        <dsp:cNvPr id="0" name=""/>
        <dsp:cNvSpPr/>
      </dsp:nvSpPr>
      <dsp:spPr>
        <a:xfrm>
          <a:off x="0" y="3588199"/>
          <a:ext cx="8229600" cy="1082812"/>
        </a:xfrm>
        <a:prstGeom prst="rect">
          <a:avLst/>
        </a:prstGeom>
        <a:solidFill>
          <a:schemeClr val="accent1">
            <a:alpha val="90000"/>
            <a:tint val="4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638708" tIns="520700" rIns="638708" bIns="177800" numCol="1" spcCol="1270" anchor="t" anchorCtr="0">
          <a:noAutofit/>
        </a:bodyPr>
        <a:lstStyle/>
        <a:p>
          <a:pPr marL="228600" lvl="1" indent="-228600" algn="l" defTabSz="1111250" rtl="0">
            <a:lnSpc>
              <a:spcPct val="90000"/>
            </a:lnSpc>
            <a:spcBef>
              <a:spcPct val="0"/>
            </a:spcBef>
            <a:spcAft>
              <a:spcPct val="15000"/>
            </a:spcAft>
            <a:buChar char="•"/>
          </a:pPr>
          <a:r>
            <a:rPr lang="zh-CN" sz="2500" b="1" kern="1200" dirty="0"/>
            <a:t>岩溶作用形成；</a:t>
          </a:r>
        </a:p>
      </dsp:txBody>
      <dsp:txXfrm>
        <a:off x="0" y="3588199"/>
        <a:ext cx="8229600" cy="1082812"/>
      </dsp:txXfrm>
    </dsp:sp>
    <dsp:sp modelId="{661DE582-2022-40F2-AD5E-4A91D47852C2}">
      <dsp:nvSpPr>
        <dsp:cNvPr id="0" name=""/>
        <dsp:cNvSpPr/>
      </dsp:nvSpPr>
      <dsp:spPr>
        <a:xfrm>
          <a:off x="411480" y="3219199"/>
          <a:ext cx="5760720" cy="738000"/>
        </a:xfrm>
        <a:prstGeom prst="roundRect">
          <a:avLst/>
        </a:prstGeom>
        <a:solidFill>
          <a:schemeClr val="l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17742" tIns="0" rIns="217742" bIns="0" numCol="1" spcCol="1270" anchor="ctr" anchorCtr="0">
          <a:noAutofit/>
        </a:bodyPr>
        <a:lstStyle/>
        <a:p>
          <a:pPr marL="0" lvl="0" indent="0" algn="l" defTabSz="1111250" rtl="0">
            <a:lnSpc>
              <a:spcPct val="90000"/>
            </a:lnSpc>
            <a:spcBef>
              <a:spcPct val="0"/>
            </a:spcBef>
            <a:spcAft>
              <a:spcPct val="35000"/>
            </a:spcAft>
            <a:buNone/>
          </a:pPr>
          <a:r>
            <a:rPr lang="zh-CN" sz="2500" b="1" kern="1200" dirty="0"/>
            <a:t>岩溶湖：</a:t>
          </a:r>
        </a:p>
      </dsp:txBody>
      <dsp:txXfrm>
        <a:off x="447506" y="3255225"/>
        <a:ext cx="5688668" cy="66594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CF5578-A176-499E-8E45-8D0349E1A46A}">
      <dsp:nvSpPr>
        <dsp:cNvPr id="0" name=""/>
        <dsp:cNvSpPr/>
      </dsp:nvSpPr>
      <dsp:spPr>
        <a:xfrm>
          <a:off x="0" y="7715"/>
          <a:ext cx="7772400" cy="1305719"/>
        </a:xfrm>
        <a:prstGeom prst="round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rtl="0">
            <a:lnSpc>
              <a:spcPct val="90000"/>
            </a:lnSpc>
            <a:spcBef>
              <a:spcPct val="0"/>
            </a:spcBef>
            <a:spcAft>
              <a:spcPct val="35000"/>
            </a:spcAft>
            <a:buNone/>
          </a:pPr>
          <a:r>
            <a:rPr lang="zh-CN" sz="3100" b="1" kern="1200" dirty="0"/>
            <a:t>定义：对于任意选择的区域（或水体），在任意时段内</a:t>
          </a:r>
          <a:r>
            <a:rPr lang="en-US" altLang="zh-CN" sz="3100" b="1" kern="1200" dirty="0"/>
            <a:t>:</a:t>
          </a:r>
          <a:endParaRPr lang="zh-CN" sz="3100" kern="1200" dirty="0"/>
        </a:p>
      </dsp:txBody>
      <dsp:txXfrm>
        <a:off x="63740" y="71455"/>
        <a:ext cx="7644920" cy="1178239"/>
      </dsp:txXfrm>
    </dsp:sp>
    <dsp:sp modelId="{AF8F5F98-E699-4994-A2FB-FA3CFBD31DE0}">
      <dsp:nvSpPr>
        <dsp:cNvPr id="0" name=""/>
        <dsp:cNvSpPr/>
      </dsp:nvSpPr>
      <dsp:spPr>
        <a:xfrm>
          <a:off x="0" y="1313435"/>
          <a:ext cx="7772400" cy="5133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6774" tIns="35560" rIns="199136" bIns="35560" numCol="1" spcCol="1270" anchor="t" anchorCtr="0">
          <a:noAutofit/>
        </a:bodyPr>
        <a:lstStyle/>
        <a:p>
          <a:pPr marL="285750" lvl="1" indent="-285750" algn="l" defTabSz="1244600" rtl="0">
            <a:lnSpc>
              <a:spcPct val="90000"/>
            </a:lnSpc>
            <a:spcBef>
              <a:spcPct val="0"/>
            </a:spcBef>
            <a:spcAft>
              <a:spcPct val="20000"/>
            </a:spcAft>
            <a:buChar char="•"/>
          </a:pPr>
          <a:r>
            <a:rPr lang="zh-CN" sz="2800" b="1" kern="1200" dirty="0"/>
            <a:t>蓄水量变化值</a:t>
          </a:r>
          <a:r>
            <a:rPr lang="en-US" altLang="zh-CN" sz="2800" b="1" kern="1200" dirty="0"/>
            <a:t>=</a:t>
          </a:r>
          <a:r>
            <a:rPr lang="zh-CN" sz="2800" b="1" kern="1200" dirty="0"/>
            <a:t>收入水量</a:t>
          </a:r>
          <a:r>
            <a:rPr lang="en-US" altLang="zh-CN" sz="2800" b="1" kern="1200" dirty="0"/>
            <a:t>-</a:t>
          </a:r>
          <a:r>
            <a:rPr lang="zh-CN" sz="2800" b="1" kern="1200" dirty="0"/>
            <a:t>支出水量</a:t>
          </a:r>
          <a:endParaRPr lang="zh-CN" sz="2800" kern="1200" dirty="0"/>
        </a:p>
      </dsp:txBody>
      <dsp:txXfrm>
        <a:off x="0" y="1313435"/>
        <a:ext cx="7772400" cy="513360"/>
      </dsp:txXfrm>
    </dsp:sp>
    <dsp:sp modelId="{B90EB04C-1CD4-4746-890E-255C6D4014E5}">
      <dsp:nvSpPr>
        <dsp:cNvPr id="0" name=""/>
        <dsp:cNvSpPr/>
      </dsp:nvSpPr>
      <dsp:spPr>
        <a:xfrm>
          <a:off x="0" y="1839910"/>
          <a:ext cx="7772400" cy="853679"/>
        </a:xfrm>
        <a:prstGeom prst="round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rtl="0">
            <a:lnSpc>
              <a:spcPct val="90000"/>
            </a:lnSpc>
            <a:spcBef>
              <a:spcPct val="0"/>
            </a:spcBef>
            <a:spcAft>
              <a:spcPct val="35000"/>
            </a:spcAft>
            <a:buNone/>
          </a:pPr>
          <a:r>
            <a:rPr lang="zh-CN" altLang="en-US" sz="3100" b="1" kern="1200" dirty="0"/>
            <a:t>水量平衡的三个重要环节：</a:t>
          </a:r>
          <a:endParaRPr lang="zh-CN" altLang="en-US" sz="3100" kern="1200" dirty="0"/>
        </a:p>
      </dsp:txBody>
      <dsp:txXfrm>
        <a:off x="41673" y="1881583"/>
        <a:ext cx="7689054" cy="770333"/>
      </dsp:txXfrm>
    </dsp:sp>
    <dsp:sp modelId="{FB24A4FF-6C3A-404F-A405-1BCD6AC7CC05}">
      <dsp:nvSpPr>
        <dsp:cNvPr id="0" name=""/>
        <dsp:cNvSpPr/>
      </dsp:nvSpPr>
      <dsp:spPr>
        <a:xfrm>
          <a:off x="0" y="2688190"/>
          <a:ext cx="7772400" cy="13154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6774" tIns="39370" rIns="220472" bIns="39370" numCol="1" spcCol="1270" anchor="t" anchorCtr="0">
          <a:noAutofit/>
        </a:bodyPr>
        <a:lstStyle/>
        <a:p>
          <a:pPr marL="228600" lvl="1" indent="-228600" algn="l" defTabSz="1066800" rtl="0">
            <a:lnSpc>
              <a:spcPct val="90000"/>
            </a:lnSpc>
            <a:spcBef>
              <a:spcPct val="0"/>
            </a:spcBef>
            <a:spcAft>
              <a:spcPct val="20000"/>
            </a:spcAft>
            <a:buChar char="•"/>
          </a:pPr>
          <a:r>
            <a:rPr lang="zh-CN" altLang="en-US" sz="2400" b="1" kern="1200" dirty="0"/>
            <a:t>降水量</a:t>
          </a:r>
          <a:endParaRPr lang="zh-CN" altLang="en-US" sz="2400" kern="1200" dirty="0"/>
        </a:p>
        <a:p>
          <a:pPr marL="228600" lvl="1" indent="-228600" algn="l" defTabSz="1066800" rtl="0">
            <a:lnSpc>
              <a:spcPct val="90000"/>
            </a:lnSpc>
            <a:spcBef>
              <a:spcPct val="0"/>
            </a:spcBef>
            <a:spcAft>
              <a:spcPct val="20000"/>
            </a:spcAft>
            <a:buChar char="•"/>
          </a:pPr>
          <a:r>
            <a:rPr lang="zh-CN" altLang="en-US" sz="2400" b="1" kern="1200" dirty="0"/>
            <a:t>蒸发量</a:t>
          </a:r>
          <a:endParaRPr lang="zh-CN" altLang="en-US" sz="2400" kern="1200" dirty="0"/>
        </a:p>
        <a:p>
          <a:pPr marL="228600" lvl="1" indent="-228600" algn="l" defTabSz="1066800" rtl="0">
            <a:lnSpc>
              <a:spcPct val="90000"/>
            </a:lnSpc>
            <a:spcBef>
              <a:spcPct val="0"/>
            </a:spcBef>
            <a:spcAft>
              <a:spcPct val="20000"/>
            </a:spcAft>
            <a:buChar char="•"/>
          </a:pPr>
          <a:r>
            <a:rPr lang="zh-CN" altLang="en-US" sz="2400" b="1" kern="1200" dirty="0"/>
            <a:t>径流量</a:t>
          </a:r>
        </a:p>
      </dsp:txBody>
      <dsp:txXfrm>
        <a:off x="0" y="2688190"/>
        <a:ext cx="7772400" cy="1315485"/>
      </dsp:txXfrm>
    </dsp:sp>
  </dsp:spTree>
</dsp:drawing>
</file>

<file path=ppt/diagrams/drawing4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5426D31-9DC7-4296-8E24-880CD31510EA}">
      <dsp:nvSpPr>
        <dsp:cNvPr id="0" name=""/>
        <dsp:cNvSpPr/>
      </dsp:nvSpPr>
      <dsp:spPr>
        <a:xfrm>
          <a:off x="0" y="387921"/>
          <a:ext cx="8229600" cy="1282049"/>
        </a:xfrm>
        <a:prstGeom prst="rect">
          <a:avLst/>
        </a:prstGeom>
        <a:solidFill>
          <a:schemeClr val="accent1">
            <a:alpha val="90000"/>
            <a:tint val="4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638708" tIns="458216" rIns="638708" bIns="156464" numCol="1" spcCol="1270" anchor="t" anchorCtr="0">
          <a:noAutofit/>
        </a:bodyPr>
        <a:lstStyle/>
        <a:p>
          <a:pPr marL="228600" lvl="1" indent="-228600" algn="l" defTabSz="977900" rtl="0">
            <a:lnSpc>
              <a:spcPct val="90000"/>
            </a:lnSpc>
            <a:spcBef>
              <a:spcPct val="0"/>
            </a:spcBef>
            <a:spcAft>
              <a:spcPct val="15000"/>
            </a:spcAft>
            <a:buChar char="•"/>
          </a:pPr>
          <a:r>
            <a:rPr lang="zh-CN" altLang="en-US" sz="2200" b="1" kern="1200" dirty="0"/>
            <a:t>浅水海湾（或海港）被沙堤（或沙嘴）与海水分隔开来形成；</a:t>
          </a:r>
        </a:p>
      </dsp:txBody>
      <dsp:txXfrm>
        <a:off x="0" y="387921"/>
        <a:ext cx="8229600" cy="1282049"/>
      </dsp:txXfrm>
    </dsp:sp>
    <dsp:sp modelId="{8CEC9150-B0C1-4BE1-B971-D0D33686217A}">
      <dsp:nvSpPr>
        <dsp:cNvPr id="0" name=""/>
        <dsp:cNvSpPr/>
      </dsp:nvSpPr>
      <dsp:spPr>
        <a:xfrm>
          <a:off x="411480" y="63201"/>
          <a:ext cx="5760720" cy="649440"/>
        </a:xfrm>
        <a:prstGeom prst="roundRect">
          <a:avLst/>
        </a:prstGeom>
        <a:solidFill>
          <a:schemeClr val="l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17742" tIns="0" rIns="217742" bIns="0" numCol="1" spcCol="1270" anchor="ctr" anchorCtr="0">
          <a:noAutofit/>
        </a:bodyPr>
        <a:lstStyle/>
        <a:p>
          <a:pPr marL="0" lvl="0" indent="0" algn="l" defTabSz="977900" rtl="0">
            <a:lnSpc>
              <a:spcPct val="90000"/>
            </a:lnSpc>
            <a:spcBef>
              <a:spcPct val="0"/>
            </a:spcBef>
            <a:spcAft>
              <a:spcPct val="35000"/>
            </a:spcAft>
            <a:buNone/>
          </a:pPr>
          <a:r>
            <a:rPr lang="zh-CN" altLang="en-US" sz="2200" b="1" kern="1200" dirty="0"/>
            <a:t>潟湖：</a:t>
          </a:r>
          <a:endParaRPr lang="en-US" altLang="zh-CN" sz="2200" b="1" kern="1200" dirty="0"/>
        </a:p>
      </dsp:txBody>
      <dsp:txXfrm>
        <a:off x="443183" y="94904"/>
        <a:ext cx="5697314" cy="586034"/>
      </dsp:txXfrm>
    </dsp:sp>
    <dsp:sp modelId="{48846912-23D9-4E29-96E4-A9A0002230FC}">
      <dsp:nvSpPr>
        <dsp:cNvPr id="0" name=""/>
        <dsp:cNvSpPr/>
      </dsp:nvSpPr>
      <dsp:spPr>
        <a:xfrm>
          <a:off x="0" y="2113491"/>
          <a:ext cx="8229600" cy="952875"/>
        </a:xfrm>
        <a:prstGeom prst="rect">
          <a:avLst/>
        </a:prstGeom>
        <a:solidFill>
          <a:schemeClr val="accent1">
            <a:alpha val="90000"/>
            <a:tint val="4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638708" tIns="458216" rIns="638708" bIns="156464" numCol="1" spcCol="1270" anchor="t" anchorCtr="0">
          <a:noAutofit/>
        </a:bodyPr>
        <a:lstStyle/>
        <a:p>
          <a:pPr marL="228600" lvl="1" indent="-228600" algn="l" defTabSz="977900" rtl="0">
            <a:lnSpc>
              <a:spcPct val="90000"/>
            </a:lnSpc>
            <a:spcBef>
              <a:spcPct val="0"/>
            </a:spcBef>
            <a:spcAft>
              <a:spcPct val="15000"/>
            </a:spcAft>
            <a:buChar char="•"/>
          </a:pPr>
          <a:r>
            <a:rPr lang="zh-CN" altLang="en-US" sz="2200" b="1" kern="1200" dirty="0"/>
            <a:t>河流曲流裁曲取直后形成；</a:t>
          </a:r>
        </a:p>
      </dsp:txBody>
      <dsp:txXfrm>
        <a:off x="0" y="2113491"/>
        <a:ext cx="8229600" cy="952875"/>
      </dsp:txXfrm>
    </dsp:sp>
    <dsp:sp modelId="{20C5D3C7-0A9B-40C2-A277-8EFEAF49BE04}">
      <dsp:nvSpPr>
        <dsp:cNvPr id="0" name=""/>
        <dsp:cNvSpPr/>
      </dsp:nvSpPr>
      <dsp:spPr>
        <a:xfrm>
          <a:off x="411480" y="1788771"/>
          <a:ext cx="5760720" cy="649440"/>
        </a:xfrm>
        <a:prstGeom prst="roundRect">
          <a:avLst/>
        </a:prstGeom>
        <a:solidFill>
          <a:schemeClr val="l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17742" tIns="0" rIns="217742" bIns="0" numCol="1" spcCol="1270" anchor="ctr" anchorCtr="0">
          <a:noAutofit/>
        </a:bodyPr>
        <a:lstStyle/>
        <a:p>
          <a:pPr marL="0" lvl="0" indent="0" algn="l" defTabSz="977900" rtl="0">
            <a:lnSpc>
              <a:spcPct val="90000"/>
            </a:lnSpc>
            <a:spcBef>
              <a:spcPct val="0"/>
            </a:spcBef>
            <a:spcAft>
              <a:spcPct val="35000"/>
            </a:spcAft>
            <a:buNone/>
          </a:pPr>
          <a:r>
            <a:rPr lang="zh-CN" altLang="en-US" sz="2200" b="1" kern="1200" dirty="0"/>
            <a:t>牛轭湖：</a:t>
          </a:r>
        </a:p>
      </dsp:txBody>
      <dsp:txXfrm>
        <a:off x="443183" y="1820474"/>
        <a:ext cx="5697314" cy="586034"/>
      </dsp:txXfrm>
    </dsp:sp>
    <dsp:sp modelId="{5166B55A-6C4C-428E-9251-ABD08651446C}">
      <dsp:nvSpPr>
        <dsp:cNvPr id="0" name=""/>
        <dsp:cNvSpPr/>
      </dsp:nvSpPr>
      <dsp:spPr>
        <a:xfrm>
          <a:off x="0" y="3509886"/>
          <a:ext cx="8229600" cy="952875"/>
        </a:xfrm>
        <a:prstGeom prst="rect">
          <a:avLst/>
        </a:prstGeom>
        <a:solidFill>
          <a:schemeClr val="accent1">
            <a:alpha val="90000"/>
            <a:tint val="4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638708" tIns="458216" rIns="638708" bIns="156464" numCol="1" spcCol="1270" anchor="t" anchorCtr="0">
          <a:noAutofit/>
        </a:bodyPr>
        <a:lstStyle/>
        <a:p>
          <a:pPr marL="228600" lvl="1" indent="-228600" algn="l" defTabSz="977900" rtl="0">
            <a:lnSpc>
              <a:spcPct val="90000"/>
            </a:lnSpc>
            <a:spcBef>
              <a:spcPct val="0"/>
            </a:spcBef>
            <a:spcAft>
              <a:spcPct val="15000"/>
            </a:spcAft>
            <a:buChar char="•"/>
          </a:pPr>
          <a:r>
            <a:rPr lang="zh-CN" altLang="en-US" sz="2200" b="1" kern="1200" dirty="0"/>
            <a:t>多年冻土区地下冰融化后，地表下陷积水形成；</a:t>
          </a:r>
        </a:p>
      </dsp:txBody>
      <dsp:txXfrm>
        <a:off x="0" y="3509886"/>
        <a:ext cx="8229600" cy="952875"/>
      </dsp:txXfrm>
    </dsp:sp>
    <dsp:sp modelId="{B49F8C66-243B-425F-BD69-DADA20E2F0AF}">
      <dsp:nvSpPr>
        <dsp:cNvPr id="0" name=""/>
        <dsp:cNvSpPr/>
      </dsp:nvSpPr>
      <dsp:spPr>
        <a:xfrm>
          <a:off x="411480" y="3185166"/>
          <a:ext cx="5760720" cy="649440"/>
        </a:xfrm>
        <a:prstGeom prst="roundRect">
          <a:avLst/>
        </a:prstGeom>
        <a:solidFill>
          <a:schemeClr val="l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17742" tIns="0" rIns="217742" bIns="0" numCol="1" spcCol="1270" anchor="ctr" anchorCtr="0">
          <a:noAutofit/>
        </a:bodyPr>
        <a:lstStyle/>
        <a:p>
          <a:pPr marL="0" lvl="0" indent="0" algn="l" defTabSz="977900" rtl="0">
            <a:lnSpc>
              <a:spcPct val="90000"/>
            </a:lnSpc>
            <a:spcBef>
              <a:spcPct val="0"/>
            </a:spcBef>
            <a:spcAft>
              <a:spcPct val="35000"/>
            </a:spcAft>
            <a:buNone/>
          </a:pPr>
          <a:r>
            <a:rPr lang="zh-CN" altLang="en-US" sz="2200" b="1" kern="1200" dirty="0"/>
            <a:t>热融湖：</a:t>
          </a:r>
        </a:p>
      </dsp:txBody>
      <dsp:txXfrm>
        <a:off x="443183" y="3216869"/>
        <a:ext cx="5697314" cy="586034"/>
      </dsp:txXfrm>
    </dsp:sp>
  </dsp:spTree>
</dsp:drawing>
</file>

<file path=ppt/diagrams/drawing4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B577E5C-47DE-4851-825E-4BB25E5684BE}">
      <dsp:nvSpPr>
        <dsp:cNvPr id="0" name=""/>
        <dsp:cNvSpPr/>
      </dsp:nvSpPr>
      <dsp:spPr>
        <a:xfrm>
          <a:off x="0" y="37825"/>
          <a:ext cx="7355160" cy="654030"/>
        </a:xfrm>
        <a:prstGeom prst="round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rtl="0">
            <a:lnSpc>
              <a:spcPct val="90000"/>
            </a:lnSpc>
            <a:spcBef>
              <a:spcPct val="0"/>
            </a:spcBef>
            <a:spcAft>
              <a:spcPct val="35000"/>
            </a:spcAft>
            <a:buNone/>
          </a:pPr>
          <a:r>
            <a:rPr lang="zh-CN" sz="2600" b="1" kern="1200" dirty="0"/>
            <a:t>太阳光线</a:t>
          </a:r>
          <a:endParaRPr lang="zh-CN" sz="2600" kern="1200" dirty="0"/>
        </a:p>
      </dsp:txBody>
      <dsp:txXfrm>
        <a:off x="31927" y="69752"/>
        <a:ext cx="7291306" cy="590176"/>
      </dsp:txXfrm>
    </dsp:sp>
    <dsp:sp modelId="{1E133D2F-9F97-40C9-877E-70D632347DD9}">
      <dsp:nvSpPr>
        <dsp:cNvPr id="0" name=""/>
        <dsp:cNvSpPr/>
      </dsp:nvSpPr>
      <dsp:spPr>
        <a:xfrm>
          <a:off x="0" y="766735"/>
          <a:ext cx="7355160" cy="654030"/>
        </a:xfrm>
        <a:prstGeom prst="round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rtl="0">
            <a:lnSpc>
              <a:spcPct val="90000"/>
            </a:lnSpc>
            <a:spcBef>
              <a:spcPct val="0"/>
            </a:spcBef>
            <a:spcAft>
              <a:spcPct val="35000"/>
            </a:spcAft>
            <a:buNone/>
          </a:pPr>
          <a:r>
            <a:rPr lang="zh-CN" sz="2600" b="1" kern="1200" dirty="0"/>
            <a:t>湖水含沙量</a:t>
          </a:r>
          <a:endParaRPr lang="zh-CN" sz="2600" kern="1200" dirty="0"/>
        </a:p>
      </dsp:txBody>
      <dsp:txXfrm>
        <a:off x="31927" y="798662"/>
        <a:ext cx="7291306" cy="590176"/>
      </dsp:txXfrm>
    </dsp:sp>
    <dsp:sp modelId="{3C1EE2C3-40DC-43C0-9BCD-4202C2C419EF}">
      <dsp:nvSpPr>
        <dsp:cNvPr id="0" name=""/>
        <dsp:cNvSpPr/>
      </dsp:nvSpPr>
      <dsp:spPr>
        <a:xfrm>
          <a:off x="0" y="1495645"/>
          <a:ext cx="7355160" cy="654030"/>
        </a:xfrm>
        <a:prstGeom prst="round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rtl="0">
            <a:lnSpc>
              <a:spcPct val="90000"/>
            </a:lnSpc>
            <a:spcBef>
              <a:spcPct val="0"/>
            </a:spcBef>
            <a:spcAft>
              <a:spcPct val="35000"/>
            </a:spcAft>
            <a:buNone/>
          </a:pPr>
          <a:r>
            <a:rPr lang="zh-CN" sz="2600" b="1" kern="1200" dirty="0"/>
            <a:t>温度</a:t>
          </a:r>
          <a:endParaRPr lang="zh-CN" sz="2600" kern="1200" dirty="0"/>
        </a:p>
      </dsp:txBody>
      <dsp:txXfrm>
        <a:off x="31927" y="1527572"/>
        <a:ext cx="7291306" cy="590176"/>
      </dsp:txXfrm>
    </dsp:sp>
    <dsp:sp modelId="{075271FB-511F-48D1-8904-C97265149D6F}">
      <dsp:nvSpPr>
        <dsp:cNvPr id="0" name=""/>
        <dsp:cNvSpPr/>
      </dsp:nvSpPr>
      <dsp:spPr>
        <a:xfrm>
          <a:off x="0" y="2224555"/>
          <a:ext cx="7355160" cy="654030"/>
        </a:xfrm>
        <a:prstGeom prst="round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rtl="0">
            <a:lnSpc>
              <a:spcPct val="90000"/>
            </a:lnSpc>
            <a:spcBef>
              <a:spcPct val="0"/>
            </a:spcBef>
            <a:spcAft>
              <a:spcPct val="35000"/>
            </a:spcAft>
            <a:buNone/>
          </a:pPr>
          <a:r>
            <a:rPr lang="zh-CN" sz="2600" b="1" kern="1200" dirty="0"/>
            <a:t>浮游生物</a:t>
          </a:r>
        </a:p>
      </dsp:txBody>
      <dsp:txXfrm>
        <a:off x="31927" y="2256482"/>
        <a:ext cx="7291306" cy="590176"/>
      </dsp:txXfrm>
    </dsp:sp>
  </dsp:spTree>
</dsp:drawing>
</file>

<file path=ppt/diagrams/drawing4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305823-FEFB-4D6A-9910-A73126F139F2}">
      <dsp:nvSpPr>
        <dsp:cNvPr id="0" name=""/>
        <dsp:cNvSpPr/>
      </dsp:nvSpPr>
      <dsp:spPr>
        <a:xfrm>
          <a:off x="0" y="422789"/>
          <a:ext cx="7389840" cy="23058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3534" tIns="499872" rIns="573534" bIns="170688" numCol="1" spcCol="1270" anchor="t" anchorCtr="0">
          <a:noAutofit/>
        </a:bodyPr>
        <a:lstStyle/>
        <a:p>
          <a:pPr marL="228600" lvl="1" indent="-228600" algn="l" defTabSz="1066800" rtl="0">
            <a:lnSpc>
              <a:spcPct val="90000"/>
            </a:lnSpc>
            <a:spcBef>
              <a:spcPct val="0"/>
            </a:spcBef>
            <a:spcAft>
              <a:spcPct val="15000"/>
            </a:spcAft>
            <a:buChar char="•"/>
          </a:pPr>
          <a:r>
            <a:rPr lang="zh-CN" sz="2400" b="1" kern="1200" dirty="0"/>
            <a:t>太阳辐射热量</a:t>
          </a:r>
        </a:p>
        <a:p>
          <a:pPr marL="228600" lvl="1" indent="-228600" algn="l" defTabSz="1066800" rtl="0">
            <a:lnSpc>
              <a:spcPct val="90000"/>
            </a:lnSpc>
            <a:spcBef>
              <a:spcPct val="0"/>
            </a:spcBef>
            <a:spcAft>
              <a:spcPct val="15000"/>
            </a:spcAft>
            <a:buChar char="•"/>
          </a:pPr>
          <a:r>
            <a:rPr lang="zh-CN" sz="2400" b="1" kern="1200" dirty="0"/>
            <a:t>水汽凝结潜热</a:t>
          </a:r>
        </a:p>
        <a:p>
          <a:pPr marL="228600" lvl="1" indent="-228600" algn="l" defTabSz="1066800" rtl="0">
            <a:lnSpc>
              <a:spcPct val="90000"/>
            </a:lnSpc>
            <a:spcBef>
              <a:spcPct val="0"/>
            </a:spcBef>
            <a:spcAft>
              <a:spcPct val="15000"/>
            </a:spcAft>
            <a:buChar char="•"/>
          </a:pPr>
          <a:r>
            <a:rPr lang="zh-CN" sz="2400" b="1" kern="1200" dirty="0"/>
            <a:t>有机物分解产生的热</a:t>
          </a:r>
        </a:p>
        <a:p>
          <a:pPr marL="228600" lvl="1" indent="-228600" algn="l" defTabSz="1066800" rtl="0">
            <a:lnSpc>
              <a:spcPct val="90000"/>
            </a:lnSpc>
            <a:spcBef>
              <a:spcPct val="0"/>
            </a:spcBef>
            <a:spcAft>
              <a:spcPct val="15000"/>
            </a:spcAft>
            <a:buChar char="•"/>
          </a:pPr>
          <a:r>
            <a:rPr lang="zh-CN" sz="2400" b="1" kern="1200" dirty="0"/>
            <a:t>地表传导的热</a:t>
          </a:r>
        </a:p>
      </dsp:txBody>
      <dsp:txXfrm>
        <a:off x="0" y="422789"/>
        <a:ext cx="7389840" cy="2305800"/>
      </dsp:txXfrm>
    </dsp:sp>
    <dsp:sp modelId="{B5E2F348-1AA2-4303-A379-F86C73A8C771}">
      <dsp:nvSpPr>
        <dsp:cNvPr id="0" name=""/>
        <dsp:cNvSpPr/>
      </dsp:nvSpPr>
      <dsp:spPr>
        <a:xfrm>
          <a:off x="369492" y="68549"/>
          <a:ext cx="5172888" cy="70848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5523" tIns="0" rIns="195523" bIns="0" numCol="1" spcCol="1270" anchor="ctr" anchorCtr="0">
          <a:noAutofit/>
        </a:bodyPr>
        <a:lstStyle/>
        <a:p>
          <a:pPr marL="0" lvl="0" indent="0" algn="l" defTabSz="1066800" rtl="0">
            <a:lnSpc>
              <a:spcPct val="90000"/>
            </a:lnSpc>
            <a:spcBef>
              <a:spcPct val="0"/>
            </a:spcBef>
            <a:spcAft>
              <a:spcPct val="35000"/>
            </a:spcAft>
            <a:buNone/>
          </a:pPr>
          <a:r>
            <a:rPr lang="zh-CN" sz="2400" b="1" kern="1200" dirty="0"/>
            <a:t>获取热量主要方式：</a:t>
          </a:r>
        </a:p>
      </dsp:txBody>
      <dsp:txXfrm>
        <a:off x="404077" y="103134"/>
        <a:ext cx="5103718" cy="639310"/>
      </dsp:txXfrm>
    </dsp:sp>
    <dsp:sp modelId="{1524DD8A-83E5-499E-BDF1-9D8066621479}">
      <dsp:nvSpPr>
        <dsp:cNvPr id="0" name=""/>
        <dsp:cNvSpPr/>
      </dsp:nvSpPr>
      <dsp:spPr>
        <a:xfrm>
          <a:off x="0" y="3212430"/>
          <a:ext cx="7389840" cy="10395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3534" tIns="499872" rIns="573534" bIns="170688" numCol="1" spcCol="1270" anchor="t" anchorCtr="0">
          <a:noAutofit/>
        </a:bodyPr>
        <a:lstStyle/>
        <a:p>
          <a:pPr marL="228600" lvl="1" indent="-228600" algn="l" defTabSz="1066800" rtl="0">
            <a:lnSpc>
              <a:spcPct val="90000"/>
            </a:lnSpc>
            <a:spcBef>
              <a:spcPct val="0"/>
            </a:spcBef>
            <a:spcAft>
              <a:spcPct val="15000"/>
            </a:spcAft>
            <a:buChar char="•"/>
          </a:pPr>
          <a:r>
            <a:rPr lang="zh-CN" sz="2400" b="1" kern="1200" dirty="0"/>
            <a:t>湖水向外辐射和蒸发</a:t>
          </a:r>
        </a:p>
      </dsp:txBody>
      <dsp:txXfrm>
        <a:off x="0" y="3212430"/>
        <a:ext cx="7389840" cy="1039500"/>
      </dsp:txXfrm>
    </dsp:sp>
    <dsp:sp modelId="{E517B9F6-7662-45EB-8DC3-086ED67A332E}">
      <dsp:nvSpPr>
        <dsp:cNvPr id="0" name=""/>
        <dsp:cNvSpPr/>
      </dsp:nvSpPr>
      <dsp:spPr>
        <a:xfrm>
          <a:off x="369492" y="2858190"/>
          <a:ext cx="5172888" cy="70848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5523" tIns="0" rIns="195523" bIns="0" numCol="1" spcCol="1270" anchor="ctr" anchorCtr="0">
          <a:noAutofit/>
        </a:bodyPr>
        <a:lstStyle/>
        <a:p>
          <a:pPr marL="0" lvl="0" indent="0" algn="l" defTabSz="1066800" rtl="0">
            <a:lnSpc>
              <a:spcPct val="90000"/>
            </a:lnSpc>
            <a:spcBef>
              <a:spcPct val="0"/>
            </a:spcBef>
            <a:spcAft>
              <a:spcPct val="35000"/>
            </a:spcAft>
            <a:buNone/>
          </a:pPr>
          <a:r>
            <a:rPr lang="zh-CN" sz="2400" b="1" kern="1200" dirty="0"/>
            <a:t>热量损耗主要方式：</a:t>
          </a:r>
        </a:p>
      </dsp:txBody>
      <dsp:txXfrm>
        <a:off x="404077" y="2892775"/>
        <a:ext cx="5103718" cy="639310"/>
      </dsp:txXfrm>
    </dsp:sp>
  </dsp:spTree>
</dsp:drawing>
</file>

<file path=ppt/diagrams/drawing4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BFBC8E-033C-40E4-B575-33AE292B75B3}">
      <dsp:nvSpPr>
        <dsp:cNvPr id="0" name=""/>
        <dsp:cNvSpPr/>
      </dsp:nvSpPr>
      <dsp:spPr>
        <a:xfrm>
          <a:off x="0" y="1336599"/>
          <a:ext cx="7675592" cy="27216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95711" tIns="499872" rIns="595711" bIns="170688" numCol="1" spcCol="1270" anchor="t" anchorCtr="0">
          <a:noAutofit/>
        </a:bodyPr>
        <a:lstStyle/>
        <a:p>
          <a:pPr marL="228600" lvl="1" indent="-228600" algn="l" defTabSz="1066800" rtl="0">
            <a:lnSpc>
              <a:spcPct val="90000"/>
            </a:lnSpc>
            <a:spcBef>
              <a:spcPct val="0"/>
            </a:spcBef>
            <a:spcAft>
              <a:spcPct val="15000"/>
            </a:spcAft>
            <a:buChar char="•"/>
          </a:pPr>
          <a:r>
            <a:rPr lang="zh-CN" altLang="en-US" sz="2400" b="1" kern="1200" dirty="0"/>
            <a:t>不同类型的降水、地表径流和地下水</a:t>
          </a:r>
        </a:p>
        <a:p>
          <a:pPr marL="228600" lvl="1" indent="-228600" algn="l" defTabSz="1066800" rtl="0">
            <a:lnSpc>
              <a:spcPct val="90000"/>
            </a:lnSpc>
            <a:spcBef>
              <a:spcPct val="0"/>
            </a:spcBef>
            <a:spcAft>
              <a:spcPct val="15000"/>
            </a:spcAft>
            <a:buChar char="•"/>
          </a:pPr>
          <a:r>
            <a:rPr lang="zh-CN" altLang="en-US" sz="2400" b="1" kern="1200" dirty="0"/>
            <a:t>降水量和蒸发量</a:t>
          </a:r>
        </a:p>
        <a:p>
          <a:pPr marL="228600" lvl="1" indent="-228600" algn="l" defTabSz="1066800" rtl="0">
            <a:lnSpc>
              <a:spcPct val="90000"/>
            </a:lnSpc>
            <a:spcBef>
              <a:spcPct val="0"/>
            </a:spcBef>
            <a:spcAft>
              <a:spcPct val="15000"/>
            </a:spcAft>
            <a:buChar char="•"/>
          </a:pPr>
          <a:r>
            <a:rPr lang="zh-CN" altLang="en-US" sz="2400" b="1" kern="1200" dirty="0"/>
            <a:t>湖水排泄状况</a:t>
          </a:r>
        </a:p>
        <a:p>
          <a:pPr marL="228600" lvl="1" indent="-228600" algn="l" defTabSz="1066800" rtl="0">
            <a:lnSpc>
              <a:spcPct val="90000"/>
            </a:lnSpc>
            <a:spcBef>
              <a:spcPct val="0"/>
            </a:spcBef>
            <a:spcAft>
              <a:spcPct val="15000"/>
            </a:spcAft>
            <a:buChar char="•"/>
          </a:pPr>
          <a:r>
            <a:rPr lang="zh-CN" altLang="en-US" sz="2400" b="1" kern="1200" dirty="0"/>
            <a:t>湖岸岩石性质</a:t>
          </a:r>
        </a:p>
        <a:p>
          <a:pPr marL="228600" lvl="1" indent="-228600" algn="l" defTabSz="1066800" rtl="0">
            <a:lnSpc>
              <a:spcPct val="90000"/>
            </a:lnSpc>
            <a:spcBef>
              <a:spcPct val="0"/>
            </a:spcBef>
            <a:spcAft>
              <a:spcPct val="15000"/>
            </a:spcAft>
            <a:buChar char="•"/>
          </a:pPr>
          <a:r>
            <a:rPr lang="zh-CN" altLang="en-US" sz="2400" b="1" kern="1200" dirty="0"/>
            <a:t>水生物繁殖状况等</a:t>
          </a:r>
        </a:p>
      </dsp:txBody>
      <dsp:txXfrm>
        <a:off x="0" y="1336599"/>
        <a:ext cx="7675592" cy="2721600"/>
      </dsp:txXfrm>
    </dsp:sp>
    <dsp:sp modelId="{39D5ACFD-0A0A-4475-9F32-0D2EDD22D5AE}">
      <dsp:nvSpPr>
        <dsp:cNvPr id="0" name=""/>
        <dsp:cNvSpPr/>
      </dsp:nvSpPr>
      <dsp:spPr>
        <a:xfrm>
          <a:off x="383779" y="982359"/>
          <a:ext cx="5372914" cy="70848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083" tIns="0" rIns="203083" bIns="0" numCol="1" spcCol="1270" anchor="ctr" anchorCtr="0">
          <a:noAutofit/>
        </a:bodyPr>
        <a:lstStyle/>
        <a:p>
          <a:pPr marL="0" lvl="0" indent="0" algn="l" defTabSz="1066800" rtl="0">
            <a:lnSpc>
              <a:spcPct val="90000"/>
            </a:lnSpc>
            <a:spcBef>
              <a:spcPct val="0"/>
            </a:spcBef>
            <a:spcAft>
              <a:spcPct val="35000"/>
            </a:spcAft>
            <a:buNone/>
          </a:pPr>
          <a:r>
            <a:rPr lang="zh-CN" altLang="en-US" sz="2400" b="1" kern="1200" dirty="0"/>
            <a:t>各种化学元素的含量存在较大的差异：</a:t>
          </a:r>
        </a:p>
      </dsp:txBody>
      <dsp:txXfrm>
        <a:off x="418364" y="1016944"/>
        <a:ext cx="5303744" cy="639310"/>
      </dsp:txXfrm>
    </dsp:sp>
  </dsp:spTree>
</dsp:drawing>
</file>

<file path=ppt/diagrams/drawing4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5FBED8-EAFF-4999-8BBA-129C740BF8D1}">
      <dsp:nvSpPr>
        <dsp:cNvPr id="0" name=""/>
        <dsp:cNvSpPr/>
      </dsp:nvSpPr>
      <dsp:spPr>
        <a:xfrm>
          <a:off x="0" y="457875"/>
          <a:ext cx="7104088" cy="1719900"/>
        </a:xfrm>
        <a:prstGeom prst="rect">
          <a:avLst/>
        </a:prstGeom>
        <a:solidFill>
          <a:schemeClr val="accent1">
            <a:alpha val="90000"/>
            <a:tint val="4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51356" tIns="583184" rIns="551356" bIns="199136" numCol="1" spcCol="1270" anchor="t" anchorCtr="0">
          <a:noAutofit/>
        </a:bodyPr>
        <a:lstStyle/>
        <a:p>
          <a:pPr marL="285750" lvl="1" indent="-285750" algn="l" defTabSz="1244600" rtl="0">
            <a:lnSpc>
              <a:spcPct val="90000"/>
            </a:lnSpc>
            <a:spcBef>
              <a:spcPct val="0"/>
            </a:spcBef>
            <a:spcAft>
              <a:spcPct val="15000"/>
            </a:spcAft>
            <a:buChar char="•"/>
          </a:pPr>
          <a:r>
            <a:rPr lang="zh-CN" sz="2800" b="1" kern="1200" dirty="0"/>
            <a:t>定振波</a:t>
          </a:r>
          <a:endParaRPr lang="zh-CN" sz="2800" kern="1200" dirty="0"/>
        </a:p>
        <a:p>
          <a:pPr marL="285750" lvl="1" indent="-285750" algn="l" defTabSz="1244600" rtl="0">
            <a:lnSpc>
              <a:spcPct val="90000"/>
            </a:lnSpc>
            <a:spcBef>
              <a:spcPct val="0"/>
            </a:spcBef>
            <a:spcAft>
              <a:spcPct val="15000"/>
            </a:spcAft>
            <a:buChar char="•"/>
          </a:pPr>
          <a:r>
            <a:rPr lang="zh-CN" sz="2800" b="1" kern="1200" dirty="0"/>
            <a:t>湖流</a:t>
          </a:r>
          <a:endParaRPr lang="zh-CN" sz="2800" kern="1200" dirty="0"/>
        </a:p>
      </dsp:txBody>
      <dsp:txXfrm>
        <a:off x="0" y="457875"/>
        <a:ext cx="7104088" cy="1719900"/>
      </dsp:txXfrm>
    </dsp:sp>
    <dsp:sp modelId="{2F9DCD1D-5312-49EF-8E81-5B25BC34DF19}">
      <dsp:nvSpPr>
        <dsp:cNvPr id="0" name=""/>
        <dsp:cNvSpPr/>
      </dsp:nvSpPr>
      <dsp:spPr>
        <a:xfrm>
          <a:off x="355204" y="44595"/>
          <a:ext cx="4972861" cy="826560"/>
        </a:xfrm>
        <a:prstGeom prst="round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7962" tIns="0" rIns="187962" bIns="0" numCol="1" spcCol="1270" anchor="ctr" anchorCtr="0">
          <a:noAutofit/>
        </a:bodyPr>
        <a:lstStyle/>
        <a:p>
          <a:pPr marL="0" lvl="0" indent="0" algn="l" defTabSz="1244600" rtl="0">
            <a:lnSpc>
              <a:spcPct val="90000"/>
            </a:lnSpc>
            <a:spcBef>
              <a:spcPct val="0"/>
            </a:spcBef>
            <a:spcAft>
              <a:spcPct val="35000"/>
            </a:spcAft>
            <a:buNone/>
          </a:pPr>
          <a:r>
            <a:rPr lang="zh-CN" sz="2800" b="1" kern="1200" dirty="0"/>
            <a:t>湖水的运动</a:t>
          </a:r>
          <a:endParaRPr lang="zh-CN" sz="2800" kern="1200" dirty="0"/>
        </a:p>
      </dsp:txBody>
      <dsp:txXfrm>
        <a:off x="395553" y="84944"/>
        <a:ext cx="4892163" cy="745862"/>
      </dsp:txXfrm>
    </dsp:sp>
    <dsp:sp modelId="{D2DC2FD6-9D44-4993-AA51-3F9F4AD787FE}">
      <dsp:nvSpPr>
        <dsp:cNvPr id="0" name=""/>
        <dsp:cNvSpPr/>
      </dsp:nvSpPr>
      <dsp:spPr>
        <a:xfrm>
          <a:off x="0" y="2742255"/>
          <a:ext cx="7104088" cy="705600"/>
        </a:xfrm>
        <a:prstGeom prst="rect">
          <a:avLst/>
        </a:prstGeom>
        <a:solidFill>
          <a:schemeClr val="accent1">
            <a:alpha val="90000"/>
            <a:tint val="4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67CC636-516D-41AE-83C6-9A2802E848C6}">
      <dsp:nvSpPr>
        <dsp:cNvPr id="0" name=""/>
        <dsp:cNvSpPr/>
      </dsp:nvSpPr>
      <dsp:spPr>
        <a:xfrm>
          <a:off x="355204" y="2328975"/>
          <a:ext cx="4972861" cy="826560"/>
        </a:xfrm>
        <a:prstGeom prst="round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7962" tIns="0" rIns="187962" bIns="0" numCol="1" spcCol="1270" anchor="ctr" anchorCtr="0">
          <a:noAutofit/>
        </a:bodyPr>
        <a:lstStyle/>
        <a:p>
          <a:pPr marL="0" lvl="0" indent="0" algn="l" defTabSz="1244600" rtl="0">
            <a:lnSpc>
              <a:spcPct val="90000"/>
            </a:lnSpc>
            <a:spcBef>
              <a:spcPct val="0"/>
            </a:spcBef>
            <a:spcAft>
              <a:spcPct val="35000"/>
            </a:spcAft>
            <a:buNone/>
          </a:pPr>
          <a:r>
            <a:rPr lang="zh-CN" sz="2800" b="1" kern="1200" dirty="0"/>
            <a:t>水位变化和水量平衡</a:t>
          </a:r>
          <a:endParaRPr lang="zh-CN" sz="2800" kern="1200" dirty="0"/>
        </a:p>
      </dsp:txBody>
      <dsp:txXfrm>
        <a:off x="395553" y="2369324"/>
        <a:ext cx="4892163" cy="745862"/>
      </dsp:txXfrm>
    </dsp:sp>
  </dsp:spTree>
</dsp:drawing>
</file>

<file path=ppt/diagrams/drawing4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1321D02-4F9A-4E65-AF2C-17C146A67752}">
      <dsp:nvSpPr>
        <dsp:cNvPr id="0" name=""/>
        <dsp:cNvSpPr/>
      </dsp:nvSpPr>
      <dsp:spPr>
        <a:xfrm>
          <a:off x="0" y="418383"/>
          <a:ext cx="7704856" cy="39690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97982" tIns="583184" rIns="597982" bIns="199136" numCol="1" spcCol="1270" anchor="t" anchorCtr="0">
          <a:noAutofit/>
        </a:bodyPr>
        <a:lstStyle/>
        <a:p>
          <a:pPr marL="285750" lvl="1" indent="-285750" algn="l" defTabSz="1244600" rtl="0">
            <a:lnSpc>
              <a:spcPct val="90000"/>
            </a:lnSpc>
            <a:spcBef>
              <a:spcPct val="0"/>
            </a:spcBef>
            <a:spcAft>
              <a:spcPct val="15000"/>
            </a:spcAft>
            <a:buChar char="•"/>
          </a:pPr>
          <a:r>
            <a:rPr lang="zh-CN" altLang="en-US" sz="2800" b="1" kern="1200" dirty="0"/>
            <a:t>由河流注入的湖，河流入口处的水面比外泄处略高，造成湖水发生单向缓慢流动</a:t>
          </a:r>
        </a:p>
        <a:p>
          <a:pPr marL="285750" lvl="1" indent="-285750" algn="l" defTabSz="1244600" rtl="0">
            <a:lnSpc>
              <a:spcPct val="90000"/>
            </a:lnSpc>
            <a:spcBef>
              <a:spcPct val="0"/>
            </a:spcBef>
            <a:spcAft>
              <a:spcPct val="15000"/>
            </a:spcAft>
            <a:buChar char="•"/>
          </a:pPr>
          <a:r>
            <a:rPr lang="zh-CN" altLang="en-US" sz="2800" b="1" kern="1200" dirty="0"/>
            <a:t>风的作用使湖水随湖面风向运动</a:t>
          </a:r>
        </a:p>
        <a:p>
          <a:pPr marL="285750" lvl="1" indent="-285750" algn="l" defTabSz="1244600" rtl="0">
            <a:lnSpc>
              <a:spcPct val="90000"/>
            </a:lnSpc>
            <a:spcBef>
              <a:spcPct val="0"/>
            </a:spcBef>
            <a:spcAft>
              <a:spcPct val="15000"/>
            </a:spcAft>
            <a:buChar char="•"/>
          </a:pPr>
          <a:r>
            <a:rPr lang="zh-CN" altLang="en-US" sz="2800" b="1" kern="1200" dirty="0"/>
            <a:t>定振波造成水面倾斜后，湖水在重力作用下发生湖流</a:t>
          </a:r>
        </a:p>
        <a:p>
          <a:pPr marL="285750" lvl="1" indent="-285750" algn="l" defTabSz="1244600" rtl="0">
            <a:lnSpc>
              <a:spcPct val="90000"/>
            </a:lnSpc>
            <a:spcBef>
              <a:spcPct val="0"/>
            </a:spcBef>
            <a:spcAft>
              <a:spcPct val="15000"/>
            </a:spcAft>
            <a:buChar char="•"/>
          </a:pPr>
          <a:r>
            <a:rPr lang="zh-CN" altLang="en-US" sz="2800" b="1" kern="1200" dirty="0"/>
            <a:t>水温变化造成湖水的垂直循环</a:t>
          </a:r>
        </a:p>
      </dsp:txBody>
      <dsp:txXfrm>
        <a:off x="0" y="418383"/>
        <a:ext cx="7704856" cy="3969000"/>
      </dsp:txXfrm>
    </dsp:sp>
    <dsp:sp modelId="{D2AB8876-8FD2-4765-A13F-E317E9000E1A}">
      <dsp:nvSpPr>
        <dsp:cNvPr id="0" name=""/>
        <dsp:cNvSpPr/>
      </dsp:nvSpPr>
      <dsp:spPr>
        <a:xfrm>
          <a:off x="385242" y="5103"/>
          <a:ext cx="5393399" cy="826560"/>
        </a:xfrm>
        <a:prstGeom prst="round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03858" tIns="0" rIns="203858" bIns="0" numCol="1" spcCol="1270" anchor="ctr" anchorCtr="0">
          <a:noAutofit/>
        </a:bodyPr>
        <a:lstStyle/>
        <a:p>
          <a:pPr marL="0" lvl="0" indent="0" algn="l" defTabSz="1244600" rtl="0">
            <a:lnSpc>
              <a:spcPct val="90000"/>
            </a:lnSpc>
            <a:spcBef>
              <a:spcPct val="0"/>
            </a:spcBef>
            <a:spcAft>
              <a:spcPct val="35000"/>
            </a:spcAft>
            <a:buNone/>
          </a:pPr>
          <a:r>
            <a:rPr lang="zh-CN" altLang="en-US" sz="2800" b="1" kern="1200" dirty="0"/>
            <a:t>湖流产生的原因：</a:t>
          </a:r>
        </a:p>
      </dsp:txBody>
      <dsp:txXfrm>
        <a:off x="425591" y="45452"/>
        <a:ext cx="5312701" cy="745862"/>
      </dsp:txXfrm>
    </dsp:sp>
  </dsp:spTree>
</dsp:drawing>
</file>

<file path=ppt/diagrams/drawing4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7DEDBE-33B9-4C76-A19D-F1178CA160DD}">
      <dsp:nvSpPr>
        <dsp:cNvPr id="0" name=""/>
        <dsp:cNvSpPr/>
      </dsp:nvSpPr>
      <dsp:spPr>
        <a:xfrm>
          <a:off x="0" y="42385"/>
          <a:ext cx="7571184" cy="804960"/>
        </a:xfrm>
        <a:prstGeom prst="round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rtl="0">
            <a:lnSpc>
              <a:spcPct val="90000"/>
            </a:lnSpc>
            <a:spcBef>
              <a:spcPct val="0"/>
            </a:spcBef>
            <a:spcAft>
              <a:spcPct val="35000"/>
            </a:spcAft>
            <a:buNone/>
          </a:pPr>
          <a:r>
            <a:rPr lang="zh-CN" altLang="en-US" sz="3200" b="1" kern="1200" dirty="0"/>
            <a:t>形成</a:t>
          </a:r>
          <a:r>
            <a:rPr lang="zh-CN" sz="3200" b="1" kern="1200" dirty="0"/>
            <a:t>条件：主要为水分条件。</a:t>
          </a:r>
        </a:p>
      </dsp:txBody>
      <dsp:txXfrm>
        <a:off x="39295" y="81680"/>
        <a:ext cx="7492594" cy="726370"/>
      </dsp:txXfrm>
    </dsp:sp>
    <dsp:sp modelId="{7B622E79-DCC1-4FB9-930D-AB0B2E59DF90}">
      <dsp:nvSpPr>
        <dsp:cNvPr id="0" name=""/>
        <dsp:cNvSpPr/>
      </dsp:nvSpPr>
      <dsp:spPr>
        <a:xfrm>
          <a:off x="0" y="847345"/>
          <a:ext cx="7571184" cy="13910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0385" tIns="40640" rIns="227584" bIns="40640" numCol="1" spcCol="1270" anchor="t" anchorCtr="0">
          <a:noAutofit/>
        </a:bodyPr>
        <a:lstStyle/>
        <a:p>
          <a:pPr marL="228600" lvl="1" indent="-228600" algn="l" defTabSz="1111250" rtl="0">
            <a:lnSpc>
              <a:spcPct val="90000"/>
            </a:lnSpc>
            <a:spcBef>
              <a:spcPct val="0"/>
            </a:spcBef>
            <a:spcAft>
              <a:spcPct val="20000"/>
            </a:spcAft>
            <a:buChar char="•"/>
          </a:pPr>
          <a:r>
            <a:rPr lang="zh-CN" sz="2500" b="1" kern="1200" dirty="0"/>
            <a:t>过多的水分引起喜湿植物的侵入</a:t>
          </a:r>
        </a:p>
        <a:p>
          <a:pPr marL="228600" lvl="1" indent="-228600" algn="l" defTabSz="1111250" rtl="0">
            <a:lnSpc>
              <a:spcPct val="90000"/>
            </a:lnSpc>
            <a:spcBef>
              <a:spcPct val="0"/>
            </a:spcBef>
            <a:spcAft>
              <a:spcPct val="20000"/>
            </a:spcAft>
            <a:buChar char="•"/>
          </a:pPr>
          <a:r>
            <a:rPr lang="zh-CN" sz="2500" b="1" kern="1200" dirty="0"/>
            <a:t>土壤通气状况恶化</a:t>
          </a:r>
        </a:p>
        <a:p>
          <a:pPr marL="228600" lvl="1" indent="-228600" algn="l" defTabSz="1111250" rtl="0">
            <a:lnSpc>
              <a:spcPct val="90000"/>
            </a:lnSpc>
            <a:spcBef>
              <a:spcPct val="0"/>
            </a:spcBef>
            <a:spcAft>
              <a:spcPct val="20000"/>
            </a:spcAft>
            <a:buChar char="•"/>
          </a:pPr>
          <a:r>
            <a:rPr lang="zh-CN" sz="2500" b="1" kern="1200" dirty="0"/>
            <a:t>在生物作用下形成泥炭层</a:t>
          </a:r>
        </a:p>
      </dsp:txBody>
      <dsp:txXfrm>
        <a:off x="0" y="847345"/>
        <a:ext cx="7571184" cy="1391040"/>
      </dsp:txXfrm>
    </dsp:sp>
    <dsp:sp modelId="{01CCAE5C-D3F1-4ACD-A132-CB5CF603B1AC}">
      <dsp:nvSpPr>
        <dsp:cNvPr id="0" name=""/>
        <dsp:cNvSpPr/>
      </dsp:nvSpPr>
      <dsp:spPr>
        <a:xfrm>
          <a:off x="0" y="2238385"/>
          <a:ext cx="7571184" cy="804960"/>
        </a:xfrm>
        <a:prstGeom prst="round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rtl="0">
            <a:lnSpc>
              <a:spcPct val="90000"/>
            </a:lnSpc>
            <a:spcBef>
              <a:spcPct val="0"/>
            </a:spcBef>
            <a:spcAft>
              <a:spcPct val="35000"/>
            </a:spcAft>
            <a:buNone/>
          </a:pPr>
          <a:r>
            <a:rPr lang="zh-CN" sz="3200" b="1" kern="1200" dirty="0"/>
            <a:t>形成过程：</a:t>
          </a:r>
        </a:p>
      </dsp:txBody>
      <dsp:txXfrm>
        <a:off x="39295" y="2277680"/>
        <a:ext cx="7492594" cy="726370"/>
      </dsp:txXfrm>
    </dsp:sp>
    <dsp:sp modelId="{D2F50120-5D7E-447B-8C4E-A523476D2154}">
      <dsp:nvSpPr>
        <dsp:cNvPr id="0" name=""/>
        <dsp:cNvSpPr/>
      </dsp:nvSpPr>
      <dsp:spPr>
        <a:xfrm>
          <a:off x="0" y="3043345"/>
          <a:ext cx="7571184" cy="910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0385" tIns="40640" rIns="227584" bIns="40640" numCol="1" spcCol="1270" anchor="t" anchorCtr="0">
          <a:noAutofit/>
        </a:bodyPr>
        <a:lstStyle/>
        <a:p>
          <a:pPr marL="228600" lvl="1" indent="-228600" algn="l" defTabSz="1111250" rtl="0">
            <a:lnSpc>
              <a:spcPct val="90000"/>
            </a:lnSpc>
            <a:spcBef>
              <a:spcPct val="0"/>
            </a:spcBef>
            <a:spcAft>
              <a:spcPct val="20000"/>
            </a:spcAft>
            <a:buChar char="•"/>
          </a:pPr>
          <a:r>
            <a:rPr lang="zh-CN" sz="2500" b="1" kern="1200" dirty="0"/>
            <a:t>水体沼泽化</a:t>
          </a:r>
        </a:p>
        <a:p>
          <a:pPr marL="228600" lvl="1" indent="-228600" algn="l" defTabSz="1111250" rtl="0">
            <a:lnSpc>
              <a:spcPct val="90000"/>
            </a:lnSpc>
            <a:spcBef>
              <a:spcPct val="0"/>
            </a:spcBef>
            <a:spcAft>
              <a:spcPct val="20000"/>
            </a:spcAft>
            <a:buChar char="•"/>
          </a:pPr>
          <a:r>
            <a:rPr lang="zh-CN" sz="2500" b="1" kern="1200" dirty="0"/>
            <a:t>陆地沼泽</a:t>
          </a:r>
        </a:p>
      </dsp:txBody>
      <dsp:txXfrm>
        <a:off x="0" y="3043345"/>
        <a:ext cx="7571184" cy="910800"/>
      </dsp:txXfrm>
    </dsp:sp>
  </dsp:spTree>
</dsp:drawing>
</file>

<file path=ppt/diagrams/drawing4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B6E42AC-F4A6-4CB4-9514-6B99909994FF}">
      <dsp:nvSpPr>
        <dsp:cNvPr id="0" name=""/>
        <dsp:cNvSpPr/>
      </dsp:nvSpPr>
      <dsp:spPr>
        <a:xfrm>
          <a:off x="0" y="362789"/>
          <a:ext cx="7776864" cy="1630125"/>
        </a:xfrm>
        <a:prstGeom prst="rect">
          <a:avLst/>
        </a:prstGeom>
        <a:solidFill>
          <a:schemeClr val="accent1">
            <a:alpha val="90000"/>
            <a:tint val="4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603571" tIns="479044" rIns="603571" bIns="192024" numCol="1" spcCol="1270" anchor="t" anchorCtr="0">
          <a:noAutofit/>
        </a:bodyPr>
        <a:lstStyle/>
        <a:p>
          <a:pPr marL="228600" lvl="1" indent="-228600" algn="l" defTabSz="1200150" rtl="0">
            <a:lnSpc>
              <a:spcPct val="90000"/>
            </a:lnSpc>
            <a:spcBef>
              <a:spcPct val="0"/>
            </a:spcBef>
            <a:spcAft>
              <a:spcPct val="15000"/>
            </a:spcAft>
            <a:buChar char="•"/>
          </a:pPr>
          <a:r>
            <a:rPr lang="zh-CN" altLang="en-US" sz="2700" b="1" kern="1200" dirty="0"/>
            <a:t>地壳</a:t>
          </a:r>
          <a:r>
            <a:rPr lang="zh-CN" altLang="en-US" sz="3200" b="1" kern="1200" dirty="0">
              <a:solidFill>
                <a:srgbClr val="FF0000"/>
              </a:solidFill>
              <a:effectLst/>
            </a:rPr>
            <a:t>岩石裂缝</a:t>
          </a:r>
          <a:r>
            <a:rPr lang="zh-CN" altLang="en-US" sz="2700" b="1" kern="1200" dirty="0">
              <a:solidFill>
                <a:srgbClr val="FF0000"/>
              </a:solidFill>
            </a:rPr>
            <a:t>或</a:t>
          </a:r>
          <a:r>
            <a:rPr lang="zh-CN" altLang="en-US" sz="3200" b="1" kern="1200" dirty="0">
              <a:solidFill>
                <a:srgbClr val="FF0000"/>
              </a:solidFill>
              <a:effectLst/>
            </a:rPr>
            <a:t>土壤空隙</a:t>
          </a:r>
          <a:r>
            <a:rPr lang="zh-CN" altLang="en-US" sz="2700" b="1" kern="1200" dirty="0"/>
            <a:t>中的水</a:t>
          </a:r>
        </a:p>
        <a:p>
          <a:pPr marL="228600" lvl="1" indent="-228600" algn="l" defTabSz="1200150" rtl="0">
            <a:lnSpc>
              <a:spcPct val="90000"/>
            </a:lnSpc>
            <a:spcBef>
              <a:spcPct val="0"/>
            </a:spcBef>
            <a:spcAft>
              <a:spcPct val="15000"/>
            </a:spcAft>
            <a:buChar char="•"/>
          </a:pPr>
          <a:r>
            <a:rPr lang="zh-CN" altLang="en-US" sz="2700" b="1" kern="1200" dirty="0"/>
            <a:t>埋藏于地表以下的各种状态的水</a:t>
          </a:r>
        </a:p>
      </dsp:txBody>
      <dsp:txXfrm>
        <a:off x="0" y="362789"/>
        <a:ext cx="7776864" cy="1630125"/>
      </dsp:txXfrm>
    </dsp:sp>
    <dsp:sp modelId="{C7749625-645D-489B-9D9D-569A8E2F2069}">
      <dsp:nvSpPr>
        <dsp:cNvPr id="0" name=""/>
        <dsp:cNvSpPr/>
      </dsp:nvSpPr>
      <dsp:spPr>
        <a:xfrm>
          <a:off x="388843" y="23309"/>
          <a:ext cx="5443804" cy="678960"/>
        </a:xfrm>
        <a:prstGeom prst="roundRect">
          <a:avLst/>
        </a:prstGeom>
        <a:solidFill>
          <a:schemeClr val="l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05763" tIns="0" rIns="205763" bIns="0" numCol="1" spcCol="1270" anchor="ctr" anchorCtr="0">
          <a:noAutofit/>
        </a:bodyPr>
        <a:lstStyle/>
        <a:p>
          <a:pPr marL="0" lvl="0" indent="0" algn="l" defTabSz="1200150" rtl="0">
            <a:lnSpc>
              <a:spcPct val="90000"/>
            </a:lnSpc>
            <a:spcBef>
              <a:spcPct val="0"/>
            </a:spcBef>
            <a:spcAft>
              <a:spcPct val="35000"/>
            </a:spcAft>
            <a:buNone/>
          </a:pPr>
          <a:r>
            <a:rPr lang="zh-CN" altLang="en-US" sz="2700" b="1" kern="1200" dirty="0"/>
            <a:t>定义：</a:t>
          </a:r>
        </a:p>
      </dsp:txBody>
      <dsp:txXfrm>
        <a:off x="421987" y="56453"/>
        <a:ext cx="5377516" cy="612672"/>
      </dsp:txXfrm>
    </dsp:sp>
  </dsp:spTree>
</dsp:drawing>
</file>

<file path=ppt/diagrams/drawing4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C67B8A-EAB3-4574-BB9B-9D03FEF77B95}">
      <dsp:nvSpPr>
        <dsp:cNvPr id="0" name=""/>
        <dsp:cNvSpPr/>
      </dsp:nvSpPr>
      <dsp:spPr>
        <a:xfrm>
          <a:off x="318297" y="1065"/>
          <a:ext cx="1646268" cy="987761"/>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rtl="0">
            <a:lnSpc>
              <a:spcPct val="90000"/>
            </a:lnSpc>
            <a:spcBef>
              <a:spcPct val="0"/>
            </a:spcBef>
            <a:spcAft>
              <a:spcPct val="35000"/>
            </a:spcAft>
            <a:buNone/>
          </a:pPr>
          <a:r>
            <a:rPr lang="zh-CN" altLang="en-US" sz="2800" b="1" kern="1200" dirty="0"/>
            <a:t>气态水</a:t>
          </a:r>
          <a:endParaRPr lang="zh-CN" altLang="en-US" sz="2800" kern="1200" dirty="0"/>
        </a:p>
      </dsp:txBody>
      <dsp:txXfrm>
        <a:off x="318297" y="1065"/>
        <a:ext cx="1646268" cy="987761"/>
      </dsp:txXfrm>
    </dsp:sp>
    <dsp:sp modelId="{8C2C34C1-24B5-472D-A321-B8DE32D44DE2}">
      <dsp:nvSpPr>
        <dsp:cNvPr id="0" name=""/>
        <dsp:cNvSpPr/>
      </dsp:nvSpPr>
      <dsp:spPr>
        <a:xfrm>
          <a:off x="2129193" y="1065"/>
          <a:ext cx="1646268" cy="987761"/>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rtl="0">
            <a:lnSpc>
              <a:spcPct val="90000"/>
            </a:lnSpc>
            <a:spcBef>
              <a:spcPct val="0"/>
            </a:spcBef>
            <a:spcAft>
              <a:spcPct val="35000"/>
            </a:spcAft>
            <a:buNone/>
          </a:pPr>
          <a:r>
            <a:rPr lang="zh-CN" altLang="en-US" sz="2800" b="1" kern="1200" dirty="0"/>
            <a:t>吸着水</a:t>
          </a:r>
          <a:endParaRPr lang="zh-CN" altLang="en-US" sz="2800" kern="1200" dirty="0"/>
        </a:p>
      </dsp:txBody>
      <dsp:txXfrm>
        <a:off x="2129193" y="1065"/>
        <a:ext cx="1646268" cy="987761"/>
      </dsp:txXfrm>
    </dsp:sp>
    <dsp:sp modelId="{DE940569-857C-4B90-9329-1533A252077C}">
      <dsp:nvSpPr>
        <dsp:cNvPr id="0" name=""/>
        <dsp:cNvSpPr/>
      </dsp:nvSpPr>
      <dsp:spPr>
        <a:xfrm>
          <a:off x="3940089" y="1065"/>
          <a:ext cx="1646268" cy="987761"/>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rtl="0">
            <a:lnSpc>
              <a:spcPct val="90000"/>
            </a:lnSpc>
            <a:spcBef>
              <a:spcPct val="0"/>
            </a:spcBef>
            <a:spcAft>
              <a:spcPct val="35000"/>
            </a:spcAft>
            <a:buNone/>
          </a:pPr>
          <a:r>
            <a:rPr lang="zh-CN" altLang="en-US" sz="2800" b="1" kern="1200" dirty="0"/>
            <a:t>薄膜水</a:t>
          </a:r>
          <a:endParaRPr lang="zh-CN" altLang="en-US" sz="2800" kern="1200" dirty="0"/>
        </a:p>
      </dsp:txBody>
      <dsp:txXfrm>
        <a:off x="3940089" y="1065"/>
        <a:ext cx="1646268" cy="987761"/>
      </dsp:txXfrm>
    </dsp:sp>
    <dsp:sp modelId="{B0368720-1816-4D46-90DF-2C2B17F325BB}">
      <dsp:nvSpPr>
        <dsp:cNvPr id="0" name=""/>
        <dsp:cNvSpPr/>
      </dsp:nvSpPr>
      <dsp:spPr>
        <a:xfrm>
          <a:off x="318297" y="1153453"/>
          <a:ext cx="1646268" cy="987761"/>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rtl="0">
            <a:lnSpc>
              <a:spcPct val="90000"/>
            </a:lnSpc>
            <a:spcBef>
              <a:spcPct val="0"/>
            </a:spcBef>
            <a:spcAft>
              <a:spcPct val="35000"/>
            </a:spcAft>
            <a:buNone/>
          </a:pPr>
          <a:r>
            <a:rPr lang="zh-CN" altLang="en-US" sz="2800" b="1" kern="1200" dirty="0"/>
            <a:t>毛管水</a:t>
          </a:r>
          <a:endParaRPr lang="zh-CN" altLang="en-US" sz="2800" kern="1200" dirty="0"/>
        </a:p>
      </dsp:txBody>
      <dsp:txXfrm>
        <a:off x="318297" y="1153453"/>
        <a:ext cx="1646268" cy="987761"/>
      </dsp:txXfrm>
    </dsp:sp>
    <dsp:sp modelId="{489F817A-1027-488D-88CB-B5DD98280B38}">
      <dsp:nvSpPr>
        <dsp:cNvPr id="0" name=""/>
        <dsp:cNvSpPr/>
      </dsp:nvSpPr>
      <dsp:spPr>
        <a:xfrm>
          <a:off x="2129193" y="1153453"/>
          <a:ext cx="1646268" cy="987761"/>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rtl="0">
            <a:lnSpc>
              <a:spcPct val="90000"/>
            </a:lnSpc>
            <a:spcBef>
              <a:spcPct val="0"/>
            </a:spcBef>
            <a:spcAft>
              <a:spcPct val="35000"/>
            </a:spcAft>
            <a:buNone/>
          </a:pPr>
          <a:r>
            <a:rPr lang="zh-CN" altLang="en-US" sz="2800" b="1" kern="1200" dirty="0"/>
            <a:t>重力水</a:t>
          </a:r>
          <a:endParaRPr lang="zh-CN" altLang="en-US" sz="2800" kern="1200" dirty="0"/>
        </a:p>
      </dsp:txBody>
      <dsp:txXfrm>
        <a:off x="2129193" y="1153453"/>
        <a:ext cx="1646268" cy="987761"/>
      </dsp:txXfrm>
    </dsp:sp>
    <dsp:sp modelId="{B1E5A98C-886E-4270-9729-BF8FB7A5AF19}">
      <dsp:nvSpPr>
        <dsp:cNvPr id="0" name=""/>
        <dsp:cNvSpPr/>
      </dsp:nvSpPr>
      <dsp:spPr>
        <a:xfrm>
          <a:off x="3940089" y="1153453"/>
          <a:ext cx="1646268" cy="987761"/>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rtl="0">
            <a:lnSpc>
              <a:spcPct val="90000"/>
            </a:lnSpc>
            <a:spcBef>
              <a:spcPct val="0"/>
            </a:spcBef>
            <a:spcAft>
              <a:spcPct val="35000"/>
            </a:spcAft>
            <a:buNone/>
          </a:pPr>
          <a:r>
            <a:rPr lang="zh-CN" altLang="en-US" sz="2800" b="1" kern="1200" dirty="0"/>
            <a:t>固态水</a:t>
          </a:r>
        </a:p>
      </dsp:txBody>
      <dsp:txXfrm>
        <a:off x="3940089" y="1153453"/>
        <a:ext cx="1646268" cy="987761"/>
      </dsp:txXfrm>
    </dsp:sp>
  </dsp:spTree>
</dsp:drawing>
</file>

<file path=ppt/diagrams/drawing4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C1FFF4-07F4-4EF7-93B4-149126F32DA0}">
      <dsp:nvSpPr>
        <dsp:cNvPr id="0" name=""/>
        <dsp:cNvSpPr/>
      </dsp:nvSpPr>
      <dsp:spPr>
        <a:xfrm>
          <a:off x="0" y="1756"/>
          <a:ext cx="7772400" cy="1909351"/>
        </a:xfrm>
        <a:prstGeom prst="roundRect">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1920" tIns="121920" rIns="121920" bIns="121920" numCol="1" spcCol="1270" anchor="ctr" anchorCtr="0">
          <a:noAutofit/>
        </a:bodyPr>
        <a:lstStyle/>
        <a:p>
          <a:pPr marL="0" lvl="0" indent="0" algn="l" defTabSz="1422400" rtl="0">
            <a:lnSpc>
              <a:spcPct val="90000"/>
            </a:lnSpc>
            <a:spcBef>
              <a:spcPct val="0"/>
            </a:spcBef>
            <a:spcAft>
              <a:spcPct val="35000"/>
            </a:spcAft>
            <a:buNone/>
          </a:pPr>
          <a:r>
            <a:rPr lang="zh-CN" altLang="en-US" sz="3200" b="1" kern="1200" dirty="0">
              <a:solidFill>
                <a:srgbClr val="0000FF"/>
              </a:solidFill>
            </a:rPr>
            <a:t>饱水带：</a:t>
          </a:r>
          <a:r>
            <a:rPr lang="zh-CN" altLang="en-US" sz="2800" b="1" kern="1200" dirty="0"/>
            <a:t>重力水在重力作用下向下运动，聚积于不透水层之上，使这一带岩石的所有空隙都充满水分，这一带岩石称饱水带。</a:t>
          </a:r>
          <a:endParaRPr lang="zh-CN" altLang="en-US" sz="2800" kern="1200" dirty="0"/>
        </a:p>
      </dsp:txBody>
      <dsp:txXfrm>
        <a:off x="93207" y="94963"/>
        <a:ext cx="7585986" cy="1722937"/>
      </dsp:txXfrm>
    </dsp:sp>
    <dsp:sp modelId="{B83DED06-1B40-4F5E-93FF-4969CE86BE5B}">
      <dsp:nvSpPr>
        <dsp:cNvPr id="0" name=""/>
        <dsp:cNvSpPr/>
      </dsp:nvSpPr>
      <dsp:spPr>
        <a:xfrm>
          <a:off x="0" y="1932905"/>
          <a:ext cx="7772400" cy="1711494"/>
        </a:xfrm>
        <a:prstGeom prst="roundRect">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1920" tIns="121920" rIns="121920" bIns="121920" numCol="1" spcCol="1270" anchor="ctr" anchorCtr="0">
          <a:noAutofit/>
        </a:bodyPr>
        <a:lstStyle/>
        <a:p>
          <a:pPr marL="0" lvl="0" indent="0" algn="l" defTabSz="1422400" rtl="0">
            <a:lnSpc>
              <a:spcPct val="90000"/>
            </a:lnSpc>
            <a:spcBef>
              <a:spcPct val="0"/>
            </a:spcBef>
            <a:spcAft>
              <a:spcPct val="35000"/>
            </a:spcAft>
            <a:buNone/>
          </a:pPr>
          <a:r>
            <a:rPr lang="zh-CN" altLang="en-US" sz="3200" b="1" kern="1200" dirty="0">
              <a:solidFill>
                <a:srgbClr val="0000FF"/>
              </a:solidFill>
            </a:rPr>
            <a:t>包气带：</a:t>
          </a:r>
          <a:r>
            <a:rPr lang="zh-CN" altLang="en-US" sz="2800" b="1" kern="1200" dirty="0"/>
            <a:t>饱水带以上的部分，除存在吸着水、薄膜水、毛管水外，大部分空隙充满空气，称包气带。</a:t>
          </a:r>
          <a:endParaRPr lang="zh-CN" altLang="en-US" sz="2800" kern="1200" dirty="0"/>
        </a:p>
      </dsp:txBody>
      <dsp:txXfrm>
        <a:off x="83548" y="2016453"/>
        <a:ext cx="7605304" cy="1544398"/>
      </dsp:txXfrm>
    </dsp:sp>
    <dsp:sp modelId="{4940CFBE-1F8D-498A-9190-CAECE6A53EEC}">
      <dsp:nvSpPr>
        <dsp:cNvPr id="0" name=""/>
        <dsp:cNvSpPr/>
      </dsp:nvSpPr>
      <dsp:spPr>
        <a:xfrm>
          <a:off x="0" y="3639670"/>
          <a:ext cx="7772400" cy="824825"/>
        </a:xfrm>
        <a:prstGeom prst="roundRect">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1920" tIns="121920" rIns="121920" bIns="121920" numCol="1" spcCol="1270" anchor="ctr" anchorCtr="0">
          <a:noAutofit/>
        </a:bodyPr>
        <a:lstStyle/>
        <a:p>
          <a:pPr marL="0" lvl="0" indent="0" algn="l" defTabSz="1422400" rtl="0">
            <a:lnSpc>
              <a:spcPct val="90000"/>
            </a:lnSpc>
            <a:spcBef>
              <a:spcPct val="0"/>
            </a:spcBef>
            <a:spcAft>
              <a:spcPct val="35000"/>
            </a:spcAft>
            <a:buNone/>
          </a:pPr>
          <a:r>
            <a:rPr lang="zh-CN" altLang="en-US" sz="3200" b="1" kern="1200" dirty="0">
              <a:solidFill>
                <a:srgbClr val="0000FF"/>
              </a:solidFill>
            </a:rPr>
            <a:t>潜水面：</a:t>
          </a:r>
          <a:r>
            <a:rPr lang="zh-CN" altLang="en-US" sz="2800" b="1" kern="1200" dirty="0"/>
            <a:t>包气带和饱水带之间的界限。</a:t>
          </a:r>
          <a:endParaRPr lang="zh-CN" altLang="en-US" sz="2800" kern="1200" dirty="0"/>
        </a:p>
      </dsp:txBody>
      <dsp:txXfrm>
        <a:off x="40265" y="3679935"/>
        <a:ext cx="7691870" cy="74429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1BDD86-04C7-4374-A886-06AFFB70BD01}">
      <dsp:nvSpPr>
        <dsp:cNvPr id="0" name=""/>
        <dsp:cNvSpPr/>
      </dsp:nvSpPr>
      <dsp:spPr>
        <a:xfrm>
          <a:off x="0" y="79774"/>
          <a:ext cx="7772400" cy="628875"/>
        </a:xfrm>
        <a:prstGeom prst="round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rtl="0">
            <a:lnSpc>
              <a:spcPct val="90000"/>
            </a:lnSpc>
            <a:spcBef>
              <a:spcPct val="0"/>
            </a:spcBef>
            <a:spcAft>
              <a:spcPct val="35000"/>
            </a:spcAft>
            <a:buNone/>
          </a:pPr>
          <a:r>
            <a:rPr lang="zh-CN" sz="2500" b="1" kern="1200" dirty="0"/>
            <a:t>全球水量</a:t>
          </a:r>
          <a:r>
            <a:rPr lang="zh-CN" sz="2500" b="1" kern="1200" dirty="0">
              <a:solidFill>
                <a:srgbClr val="0000FF"/>
              </a:solidFill>
            </a:rPr>
            <a:t>保持平衡</a:t>
          </a:r>
          <a:r>
            <a:rPr lang="zh-CN" sz="2500" b="1" kern="1200" dirty="0"/>
            <a:t>，基本上长期不变</a:t>
          </a:r>
          <a:r>
            <a:rPr lang="en-US" altLang="zh-CN" sz="2500" b="1" kern="1200" dirty="0"/>
            <a:t>        </a:t>
          </a:r>
          <a:endParaRPr lang="zh-CN" sz="2500" kern="1200" dirty="0"/>
        </a:p>
      </dsp:txBody>
      <dsp:txXfrm>
        <a:off x="30699" y="110473"/>
        <a:ext cx="7711002" cy="567477"/>
      </dsp:txXfrm>
    </dsp:sp>
    <dsp:sp modelId="{BDE1C84F-62F5-465B-8F28-A71BC664ECD3}">
      <dsp:nvSpPr>
        <dsp:cNvPr id="0" name=""/>
        <dsp:cNvSpPr/>
      </dsp:nvSpPr>
      <dsp:spPr>
        <a:xfrm>
          <a:off x="0" y="780649"/>
          <a:ext cx="7772400" cy="628875"/>
        </a:xfrm>
        <a:prstGeom prst="round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rtl="0">
            <a:lnSpc>
              <a:spcPct val="90000"/>
            </a:lnSpc>
            <a:spcBef>
              <a:spcPct val="0"/>
            </a:spcBef>
            <a:spcAft>
              <a:spcPct val="35000"/>
            </a:spcAft>
            <a:buNone/>
          </a:pPr>
          <a:r>
            <a:rPr lang="zh-CN" sz="2500" b="1" kern="1200" dirty="0"/>
            <a:t>海洋是大气水分和陆地水的</a:t>
          </a:r>
          <a:r>
            <a:rPr lang="zh-CN" sz="2500" b="1" kern="1200" dirty="0">
              <a:solidFill>
                <a:srgbClr val="0000FF"/>
              </a:solidFill>
            </a:rPr>
            <a:t>主要来源</a:t>
          </a:r>
          <a:r>
            <a:rPr lang="en-US" altLang="zh-CN" sz="2500" b="1" kern="1200" dirty="0"/>
            <a:t>                              </a:t>
          </a:r>
          <a:endParaRPr lang="zh-CN" sz="2500" kern="1200" dirty="0"/>
        </a:p>
      </dsp:txBody>
      <dsp:txXfrm>
        <a:off x="30699" y="811348"/>
        <a:ext cx="7711002" cy="567477"/>
      </dsp:txXfrm>
    </dsp:sp>
    <dsp:sp modelId="{B5E5DC76-36B1-49E8-A18E-C2F53BA24152}">
      <dsp:nvSpPr>
        <dsp:cNvPr id="0" name=""/>
        <dsp:cNvSpPr/>
      </dsp:nvSpPr>
      <dsp:spPr>
        <a:xfrm>
          <a:off x="0" y="1481525"/>
          <a:ext cx="7772400" cy="628875"/>
        </a:xfrm>
        <a:prstGeom prst="round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rtl="0">
            <a:lnSpc>
              <a:spcPct val="90000"/>
            </a:lnSpc>
            <a:spcBef>
              <a:spcPct val="0"/>
            </a:spcBef>
            <a:spcAft>
              <a:spcPct val="35000"/>
            </a:spcAft>
            <a:buNone/>
          </a:pPr>
          <a:r>
            <a:rPr lang="zh-CN" altLang="en-US" sz="2500" b="1" kern="1200" dirty="0"/>
            <a:t>大陆气团对陆地降水的作用</a:t>
          </a:r>
          <a:r>
            <a:rPr lang="zh-CN" altLang="en-US" sz="2500" b="1" kern="1200" dirty="0">
              <a:solidFill>
                <a:srgbClr val="0000FF"/>
              </a:solidFill>
            </a:rPr>
            <a:t>远远不及</a:t>
          </a:r>
          <a:r>
            <a:rPr lang="zh-CN" altLang="en-US" sz="2500" b="1" kern="1200" dirty="0"/>
            <a:t>海洋气团的作用</a:t>
          </a:r>
          <a:endParaRPr lang="zh-CN" altLang="en-US" sz="2500" kern="1200" dirty="0"/>
        </a:p>
      </dsp:txBody>
      <dsp:txXfrm>
        <a:off x="30699" y="1512224"/>
        <a:ext cx="7711002" cy="567477"/>
      </dsp:txXfrm>
    </dsp:sp>
    <dsp:sp modelId="{A9180BF4-12B2-47B4-ADC7-B3AFFB4C5D81}">
      <dsp:nvSpPr>
        <dsp:cNvPr id="0" name=""/>
        <dsp:cNvSpPr/>
      </dsp:nvSpPr>
      <dsp:spPr>
        <a:xfrm>
          <a:off x="0" y="2182400"/>
          <a:ext cx="7772400" cy="628875"/>
        </a:xfrm>
        <a:prstGeom prst="round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rtl="0">
            <a:lnSpc>
              <a:spcPct val="90000"/>
            </a:lnSpc>
            <a:spcBef>
              <a:spcPct val="0"/>
            </a:spcBef>
            <a:spcAft>
              <a:spcPct val="35000"/>
            </a:spcAft>
            <a:buNone/>
          </a:pPr>
          <a:r>
            <a:rPr lang="zh-CN" altLang="en-US" sz="2500" b="1" kern="1200" dirty="0"/>
            <a:t>海洋和陆地水最后通过</a:t>
          </a:r>
          <a:r>
            <a:rPr lang="zh-CN" altLang="en-US" sz="2500" b="1" kern="1200" dirty="0">
              <a:solidFill>
                <a:srgbClr val="0000FF"/>
              </a:solidFill>
            </a:rPr>
            <a:t>径流</a:t>
          </a:r>
          <a:r>
            <a:rPr lang="zh-CN" altLang="en-US" sz="2500" b="1" kern="1200" dirty="0"/>
            <a:t>达到平衡</a:t>
          </a:r>
          <a:endParaRPr lang="zh-CN" altLang="en-US" sz="2500" kern="1200" dirty="0"/>
        </a:p>
      </dsp:txBody>
      <dsp:txXfrm>
        <a:off x="30699" y="2213099"/>
        <a:ext cx="7711002" cy="567477"/>
      </dsp:txXfrm>
    </dsp:sp>
    <dsp:sp modelId="{85A3C9BB-E7F8-4352-9A02-1DBFCAC08CDC}">
      <dsp:nvSpPr>
        <dsp:cNvPr id="0" name=""/>
        <dsp:cNvSpPr/>
      </dsp:nvSpPr>
      <dsp:spPr>
        <a:xfrm>
          <a:off x="0" y="2811275"/>
          <a:ext cx="7772400" cy="11126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6774" tIns="31750" rIns="177800" bIns="31750" numCol="1" spcCol="1270" anchor="t" anchorCtr="0">
          <a:noAutofit/>
        </a:bodyPr>
        <a:lstStyle/>
        <a:p>
          <a:pPr marL="228600" lvl="1" indent="-228600" algn="l" defTabSz="889000" rtl="0">
            <a:lnSpc>
              <a:spcPct val="90000"/>
            </a:lnSpc>
            <a:spcBef>
              <a:spcPct val="0"/>
            </a:spcBef>
            <a:spcAft>
              <a:spcPct val="20000"/>
            </a:spcAft>
            <a:buChar char="•"/>
          </a:pPr>
          <a:r>
            <a:rPr lang="zh-CN" altLang="en-US" sz="2000" b="1" kern="1200" dirty="0"/>
            <a:t>海洋蒸发量大于降水量</a:t>
          </a:r>
          <a:endParaRPr lang="zh-CN" altLang="en-US" sz="2000" kern="1200" dirty="0"/>
        </a:p>
        <a:p>
          <a:pPr marL="228600" lvl="1" indent="-228600" algn="l" defTabSz="889000" rtl="0">
            <a:lnSpc>
              <a:spcPct val="90000"/>
            </a:lnSpc>
            <a:spcBef>
              <a:spcPct val="0"/>
            </a:spcBef>
            <a:spcAft>
              <a:spcPct val="20000"/>
            </a:spcAft>
            <a:buChar char="•"/>
          </a:pPr>
          <a:r>
            <a:rPr lang="zh-CN" altLang="en-US" sz="2000" b="1" kern="1200" dirty="0"/>
            <a:t>陆地降水量等于陆地蒸发量与入海径流量之和</a:t>
          </a:r>
          <a:endParaRPr lang="zh-CN" altLang="en-US" sz="2000" kern="1200" dirty="0"/>
        </a:p>
        <a:p>
          <a:pPr marL="228600" lvl="1" indent="-228600" algn="l" defTabSz="889000" rtl="0">
            <a:lnSpc>
              <a:spcPct val="90000"/>
            </a:lnSpc>
            <a:spcBef>
              <a:spcPct val="0"/>
            </a:spcBef>
            <a:spcAft>
              <a:spcPct val="20000"/>
            </a:spcAft>
            <a:buChar char="•"/>
          </a:pPr>
          <a:r>
            <a:rPr lang="zh-CN" altLang="en-US" sz="2000" b="1" kern="1200" dirty="0"/>
            <a:t>陆地上的蒸发量小于降水量</a:t>
          </a:r>
          <a:endParaRPr lang="zh-CN" altLang="en-US" sz="2000" kern="1200" dirty="0"/>
        </a:p>
      </dsp:txBody>
      <dsp:txXfrm>
        <a:off x="0" y="2811275"/>
        <a:ext cx="7772400" cy="1112625"/>
      </dsp:txXfrm>
    </dsp:sp>
  </dsp:spTree>
</dsp:drawing>
</file>

<file path=ppt/diagrams/drawing5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AE386B-67ED-4793-B45A-54194D211D05}">
      <dsp:nvSpPr>
        <dsp:cNvPr id="0" name=""/>
        <dsp:cNvSpPr/>
      </dsp:nvSpPr>
      <dsp:spPr>
        <a:xfrm>
          <a:off x="0" y="0"/>
          <a:ext cx="7461278" cy="729495"/>
        </a:xfrm>
        <a:prstGeom prst="round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rtl="0">
            <a:lnSpc>
              <a:spcPct val="90000"/>
            </a:lnSpc>
            <a:spcBef>
              <a:spcPct val="0"/>
            </a:spcBef>
            <a:spcAft>
              <a:spcPct val="35000"/>
            </a:spcAft>
            <a:buNone/>
          </a:pPr>
          <a:r>
            <a:rPr lang="zh-CN" sz="2900" b="1" kern="1200" dirty="0"/>
            <a:t>按埋藏条件分为：</a:t>
          </a:r>
          <a:endParaRPr lang="zh-CN" sz="2900" kern="1200" dirty="0"/>
        </a:p>
      </dsp:txBody>
      <dsp:txXfrm>
        <a:off x="35611" y="35611"/>
        <a:ext cx="7390056" cy="658273"/>
      </dsp:txXfrm>
    </dsp:sp>
    <dsp:sp modelId="{48C95303-B45F-42E8-B0B4-268DA6578192}">
      <dsp:nvSpPr>
        <dsp:cNvPr id="0" name=""/>
        <dsp:cNvSpPr/>
      </dsp:nvSpPr>
      <dsp:spPr>
        <a:xfrm>
          <a:off x="0" y="741207"/>
          <a:ext cx="7461278" cy="12606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36896" tIns="36830" rIns="206248" bIns="36830" numCol="1" spcCol="1270" anchor="t" anchorCtr="0">
          <a:noAutofit/>
        </a:bodyPr>
        <a:lstStyle/>
        <a:p>
          <a:pPr marL="228600" lvl="1" indent="-228600" algn="l" defTabSz="1022350" rtl="0">
            <a:lnSpc>
              <a:spcPct val="90000"/>
            </a:lnSpc>
            <a:spcBef>
              <a:spcPct val="0"/>
            </a:spcBef>
            <a:spcAft>
              <a:spcPct val="20000"/>
            </a:spcAft>
            <a:buChar char="•"/>
          </a:pPr>
          <a:r>
            <a:rPr lang="zh-CN" sz="2300" b="1" kern="1200" dirty="0"/>
            <a:t>上层滞水</a:t>
          </a:r>
          <a:endParaRPr lang="zh-CN" sz="2300" kern="1200" dirty="0"/>
        </a:p>
        <a:p>
          <a:pPr marL="228600" lvl="1" indent="-228600" algn="l" defTabSz="1022350" rtl="0">
            <a:lnSpc>
              <a:spcPct val="90000"/>
            </a:lnSpc>
            <a:spcBef>
              <a:spcPct val="0"/>
            </a:spcBef>
            <a:spcAft>
              <a:spcPct val="20000"/>
            </a:spcAft>
            <a:buChar char="•"/>
          </a:pPr>
          <a:r>
            <a:rPr lang="zh-CN" sz="2300" b="1" kern="1200" dirty="0"/>
            <a:t>潜水</a:t>
          </a:r>
          <a:endParaRPr lang="zh-CN" sz="2300" kern="1200" dirty="0"/>
        </a:p>
        <a:p>
          <a:pPr marL="228600" lvl="1" indent="-228600" algn="l" defTabSz="1022350" rtl="0">
            <a:lnSpc>
              <a:spcPct val="90000"/>
            </a:lnSpc>
            <a:spcBef>
              <a:spcPct val="0"/>
            </a:spcBef>
            <a:spcAft>
              <a:spcPct val="20000"/>
            </a:spcAft>
            <a:buChar char="•"/>
          </a:pPr>
          <a:r>
            <a:rPr lang="zh-CN" sz="2300" b="1" kern="1200" dirty="0"/>
            <a:t>承压水</a:t>
          </a:r>
          <a:endParaRPr lang="zh-CN" sz="2300" kern="1200" dirty="0"/>
        </a:p>
      </dsp:txBody>
      <dsp:txXfrm>
        <a:off x="0" y="741207"/>
        <a:ext cx="7461278" cy="1260630"/>
      </dsp:txXfrm>
    </dsp:sp>
    <dsp:sp modelId="{B31B1CE9-8986-4667-B76C-07CD390284E3}">
      <dsp:nvSpPr>
        <dsp:cNvPr id="0" name=""/>
        <dsp:cNvSpPr/>
      </dsp:nvSpPr>
      <dsp:spPr>
        <a:xfrm>
          <a:off x="0" y="2001837"/>
          <a:ext cx="7461278" cy="729495"/>
        </a:xfrm>
        <a:prstGeom prst="round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rtl="0">
            <a:lnSpc>
              <a:spcPct val="90000"/>
            </a:lnSpc>
            <a:spcBef>
              <a:spcPct val="0"/>
            </a:spcBef>
            <a:spcAft>
              <a:spcPct val="35000"/>
            </a:spcAft>
            <a:buNone/>
          </a:pPr>
          <a:r>
            <a:rPr lang="zh-CN" sz="2900" b="1" kern="1200" dirty="0"/>
            <a:t>按储存空隙的种类</a:t>
          </a:r>
          <a:r>
            <a:rPr lang="zh-CN" altLang="en-US" sz="2900" b="1" kern="1200" dirty="0"/>
            <a:t>（含水层性质）</a:t>
          </a:r>
          <a:r>
            <a:rPr lang="zh-CN" sz="2900" b="1" kern="1200" dirty="0"/>
            <a:t>分为：</a:t>
          </a:r>
        </a:p>
      </dsp:txBody>
      <dsp:txXfrm>
        <a:off x="35611" y="2037448"/>
        <a:ext cx="7390056" cy="658273"/>
      </dsp:txXfrm>
    </dsp:sp>
    <dsp:sp modelId="{A37C8833-37E8-4051-9C9A-7844B53C9999}">
      <dsp:nvSpPr>
        <dsp:cNvPr id="0" name=""/>
        <dsp:cNvSpPr/>
      </dsp:nvSpPr>
      <dsp:spPr>
        <a:xfrm>
          <a:off x="0" y="2731332"/>
          <a:ext cx="7461278" cy="12606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36896" tIns="36830" rIns="206248" bIns="36830" numCol="1" spcCol="1270" anchor="t" anchorCtr="0">
          <a:noAutofit/>
        </a:bodyPr>
        <a:lstStyle/>
        <a:p>
          <a:pPr marL="228600" lvl="1" indent="-228600" algn="l" defTabSz="1022350" rtl="0">
            <a:lnSpc>
              <a:spcPct val="90000"/>
            </a:lnSpc>
            <a:spcBef>
              <a:spcPct val="0"/>
            </a:spcBef>
            <a:spcAft>
              <a:spcPct val="20000"/>
            </a:spcAft>
            <a:buChar char="•"/>
          </a:pPr>
          <a:r>
            <a:rPr lang="zh-CN" sz="2300" b="1" kern="1200" dirty="0"/>
            <a:t>孔隙水</a:t>
          </a:r>
          <a:endParaRPr lang="zh-CN" sz="2300" kern="1200" dirty="0"/>
        </a:p>
        <a:p>
          <a:pPr marL="228600" lvl="1" indent="-228600" algn="l" defTabSz="1022350" rtl="0">
            <a:lnSpc>
              <a:spcPct val="90000"/>
            </a:lnSpc>
            <a:spcBef>
              <a:spcPct val="0"/>
            </a:spcBef>
            <a:spcAft>
              <a:spcPct val="20000"/>
            </a:spcAft>
            <a:buChar char="•"/>
          </a:pPr>
          <a:r>
            <a:rPr lang="zh-CN" sz="2300" b="1" kern="1200" dirty="0"/>
            <a:t>裂隙水</a:t>
          </a:r>
          <a:endParaRPr lang="zh-CN" sz="2300" kern="1200" dirty="0"/>
        </a:p>
        <a:p>
          <a:pPr marL="228600" lvl="1" indent="-228600" algn="l" defTabSz="1022350" rtl="0">
            <a:lnSpc>
              <a:spcPct val="90000"/>
            </a:lnSpc>
            <a:spcBef>
              <a:spcPct val="0"/>
            </a:spcBef>
            <a:spcAft>
              <a:spcPct val="20000"/>
            </a:spcAft>
            <a:buChar char="•"/>
          </a:pPr>
          <a:r>
            <a:rPr lang="zh-CN" sz="2300" b="1" kern="1200" dirty="0"/>
            <a:t>岩溶水</a:t>
          </a:r>
          <a:endParaRPr lang="zh-CN" sz="2300" kern="1200" dirty="0"/>
        </a:p>
      </dsp:txBody>
      <dsp:txXfrm>
        <a:off x="0" y="2731332"/>
        <a:ext cx="7461278" cy="1260630"/>
      </dsp:txXfrm>
    </dsp:sp>
  </dsp:spTree>
</dsp:drawing>
</file>

<file path=ppt/diagrams/drawing5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AA2E84-CF3B-4310-BC1B-7BBEEE87AA04}">
      <dsp:nvSpPr>
        <dsp:cNvPr id="0" name=""/>
        <dsp:cNvSpPr/>
      </dsp:nvSpPr>
      <dsp:spPr>
        <a:xfrm>
          <a:off x="0" y="411001"/>
          <a:ext cx="7772400" cy="17010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03225" tIns="562356" rIns="603225" bIns="142240" numCol="1" spcCol="1270" anchor="t" anchorCtr="0">
          <a:noAutofit/>
        </a:bodyPr>
        <a:lstStyle/>
        <a:p>
          <a:pPr marL="228600" lvl="1" indent="-228600" algn="l" defTabSz="889000" rtl="0">
            <a:lnSpc>
              <a:spcPct val="90000"/>
            </a:lnSpc>
            <a:spcBef>
              <a:spcPct val="0"/>
            </a:spcBef>
            <a:spcAft>
              <a:spcPct val="15000"/>
            </a:spcAft>
            <a:buChar char="•"/>
          </a:pPr>
          <a:r>
            <a:rPr lang="zh-CN" altLang="en-US" sz="2000" b="1" kern="1200" dirty="0">
              <a:solidFill>
                <a:srgbClr val="0000FF"/>
              </a:solidFill>
            </a:rPr>
            <a:t>分布范围</a:t>
          </a:r>
          <a:r>
            <a:rPr lang="zh-CN" altLang="en-US" sz="2000" b="1" kern="1200" dirty="0"/>
            <a:t>：补给区与分布区的范围基本上一致</a:t>
          </a:r>
        </a:p>
        <a:p>
          <a:pPr marL="228600" lvl="1" indent="-228600" algn="l" defTabSz="889000" rtl="0">
            <a:lnSpc>
              <a:spcPct val="90000"/>
            </a:lnSpc>
            <a:spcBef>
              <a:spcPct val="0"/>
            </a:spcBef>
            <a:spcAft>
              <a:spcPct val="15000"/>
            </a:spcAft>
            <a:buChar char="•"/>
          </a:pPr>
          <a:r>
            <a:rPr lang="zh-CN" altLang="en-US" sz="2000" b="1" kern="1200" dirty="0">
              <a:solidFill>
                <a:srgbClr val="0000FF"/>
              </a:solidFill>
            </a:rPr>
            <a:t>主要补给来源</a:t>
          </a:r>
          <a:r>
            <a:rPr lang="zh-CN" altLang="en-US" sz="2000" b="1" kern="1200" dirty="0"/>
            <a:t>：大气降水和地下水</a:t>
          </a:r>
        </a:p>
        <a:p>
          <a:pPr marL="228600" lvl="1" indent="-228600" algn="l" defTabSz="889000" rtl="0">
            <a:lnSpc>
              <a:spcPct val="90000"/>
            </a:lnSpc>
            <a:spcBef>
              <a:spcPct val="0"/>
            </a:spcBef>
            <a:spcAft>
              <a:spcPct val="15000"/>
            </a:spcAft>
            <a:buChar char="•"/>
          </a:pPr>
          <a:r>
            <a:rPr lang="zh-CN" altLang="en-US" sz="2000" b="1" kern="1200" dirty="0">
              <a:solidFill>
                <a:srgbClr val="0000FF"/>
              </a:solidFill>
            </a:rPr>
            <a:t>主要耗损形式</a:t>
          </a:r>
          <a:r>
            <a:rPr lang="zh-CN" altLang="en-US" sz="2000" b="1" kern="1200" dirty="0"/>
            <a:t>：蒸发和渗透</a:t>
          </a:r>
        </a:p>
      </dsp:txBody>
      <dsp:txXfrm>
        <a:off x="0" y="411001"/>
        <a:ext cx="7772400" cy="1701000"/>
      </dsp:txXfrm>
    </dsp:sp>
    <dsp:sp modelId="{47AD15D0-E1AA-4A75-9320-FDA291EDCE05}">
      <dsp:nvSpPr>
        <dsp:cNvPr id="0" name=""/>
        <dsp:cNvSpPr/>
      </dsp:nvSpPr>
      <dsp:spPr>
        <a:xfrm>
          <a:off x="388620" y="12481"/>
          <a:ext cx="6016739" cy="797040"/>
        </a:xfrm>
        <a:prstGeom prst="round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05645" tIns="0" rIns="205645" bIns="0" numCol="1" spcCol="1270" anchor="ctr" anchorCtr="0">
          <a:noAutofit/>
        </a:bodyPr>
        <a:lstStyle/>
        <a:p>
          <a:pPr marL="0" lvl="0" indent="0" algn="l" defTabSz="889000" rtl="0">
            <a:lnSpc>
              <a:spcPct val="90000"/>
            </a:lnSpc>
            <a:spcBef>
              <a:spcPct val="0"/>
            </a:spcBef>
            <a:spcAft>
              <a:spcPct val="35000"/>
            </a:spcAft>
            <a:buNone/>
          </a:pPr>
          <a:r>
            <a:rPr lang="zh-CN" altLang="en-US" sz="2000" b="1" kern="1200" dirty="0"/>
            <a:t>定义：存在于</a:t>
          </a:r>
          <a:r>
            <a:rPr lang="zh-CN" altLang="en-US" sz="2400" b="1" kern="1200" dirty="0">
              <a:solidFill>
                <a:srgbClr val="FF0000"/>
              </a:solidFill>
            </a:rPr>
            <a:t>包气带中局部隔水层</a:t>
          </a:r>
          <a:r>
            <a:rPr lang="zh-CN" altLang="en-US" sz="2000" b="1" kern="1200" dirty="0"/>
            <a:t>之上的重力水</a:t>
          </a:r>
        </a:p>
      </dsp:txBody>
      <dsp:txXfrm>
        <a:off x="427528" y="51389"/>
        <a:ext cx="5938923" cy="719224"/>
      </dsp:txXfrm>
    </dsp:sp>
    <dsp:sp modelId="{B102CF39-1DB3-4C48-A7C8-137E6BE944B6}">
      <dsp:nvSpPr>
        <dsp:cNvPr id="0" name=""/>
        <dsp:cNvSpPr/>
      </dsp:nvSpPr>
      <dsp:spPr>
        <a:xfrm>
          <a:off x="0" y="2656321"/>
          <a:ext cx="7772400" cy="2083725"/>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03225" tIns="562356" rIns="603225" bIns="142240" numCol="1" spcCol="1270" anchor="t" anchorCtr="0">
          <a:noAutofit/>
        </a:bodyPr>
        <a:lstStyle/>
        <a:p>
          <a:pPr marL="228600" lvl="1" indent="-228600" algn="l" defTabSz="889000" rtl="0">
            <a:lnSpc>
              <a:spcPct val="90000"/>
            </a:lnSpc>
            <a:spcBef>
              <a:spcPct val="0"/>
            </a:spcBef>
            <a:spcAft>
              <a:spcPct val="15000"/>
            </a:spcAft>
            <a:buChar char="•"/>
          </a:pPr>
          <a:r>
            <a:rPr lang="zh-CN" altLang="en-US" sz="2000" b="1" kern="1200" dirty="0"/>
            <a:t>分布不广</a:t>
          </a:r>
        </a:p>
        <a:p>
          <a:pPr marL="228600" lvl="1" indent="-228600" algn="l" defTabSz="889000" rtl="0">
            <a:lnSpc>
              <a:spcPct val="90000"/>
            </a:lnSpc>
            <a:spcBef>
              <a:spcPct val="0"/>
            </a:spcBef>
            <a:spcAft>
              <a:spcPct val="15000"/>
            </a:spcAft>
            <a:buChar char="•"/>
          </a:pPr>
          <a:r>
            <a:rPr lang="zh-CN" altLang="en-US" sz="2000" b="1" kern="1200" dirty="0"/>
            <a:t>上层滞水接近地表</a:t>
          </a:r>
        </a:p>
        <a:p>
          <a:pPr marL="228600" lvl="1" indent="-228600" algn="l" defTabSz="889000" rtl="0">
            <a:lnSpc>
              <a:spcPct val="90000"/>
            </a:lnSpc>
            <a:spcBef>
              <a:spcPct val="0"/>
            </a:spcBef>
            <a:spcAft>
              <a:spcPct val="15000"/>
            </a:spcAft>
            <a:buChar char="•"/>
          </a:pPr>
          <a:r>
            <a:rPr lang="zh-CN" altLang="en-US" sz="2000" b="1" kern="1200" dirty="0"/>
            <a:t>受气候、水文条件影响较大</a:t>
          </a:r>
        </a:p>
        <a:p>
          <a:pPr marL="228600" lvl="1" indent="-228600" algn="l" defTabSz="889000" rtl="0">
            <a:lnSpc>
              <a:spcPct val="90000"/>
            </a:lnSpc>
            <a:spcBef>
              <a:spcPct val="0"/>
            </a:spcBef>
            <a:spcAft>
              <a:spcPct val="15000"/>
            </a:spcAft>
            <a:buChar char="•"/>
          </a:pPr>
          <a:r>
            <a:rPr lang="zh-CN" altLang="en-US" sz="2000" b="1" kern="1200" dirty="0"/>
            <a:t>水量不大，季节变化强烈</a:t>
          </a:r>
        </a:p>
      </dsp:txBody>
      <dsp:txXfrm>
        <a:off x="0" y="2656321"/>
        <a:ext cx="7772400" cy="2083725"/>
      </dsp:txXfrm>
    </dsp:sp>
    <dsp:sp modelId="{4D16F70A-F036-4F86-8793-D1350AC9209C}">
      <dsp:nvSpPr>
        <dsp:cNvPr id="0" name=""/>
        <dsp:cNvSpPr/>
      </dsp:nvSpPr>
      <dsp:spPr>
        <a:xfrm>
          <a:off x="388620" y="2257801"/>
          <a:ext cx="5440680" cy="797040"/>
        </a:xfrm>
        <a:prstGeom prst="round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05645" tIns="0" rIns="205645" bIns="0" numCol="1" spcCol="1270" anchor="ctr" anchorCtr="0">
          <a:noAutofit/>
        </a:bodyPr>
        <a:lstStyle/>
        <a:p>
          <a:pPr marL="0" lvl="0" indent="0" algn="l" defTabSz="889000" rtl="0">
            <a:lnSpc>
              <a:spcPct val="90000"/>
            </a:lnSpc>
            <a:spcBef>
              <a:spcPct val="0"/>
            </a:spcBef>
            <a:spcAft>
              <a:spcPct val="35000"/>
            </a:spcAft>
            <a:buNone/>
          </a:pPr>
          <a:r>
            <a:rPr lang="zh-CN" altLang="en-US" sz="2000" b="1" kern="1200" dirty="0"/>
            <a:t>特点：</a:t>
          </a:r>
        </a:p>
      </dsp:txBody>
      <dsp:txXfrm>
        <a:off x="427528" y="2296709"/>
        <a:ext cx="5362864" cy="719224"/>
      </dsp:txXfrm>
    </dsp:sp>
  </dsp:spTree>
</dsp:drawing>
</file>

<file path=ppt/diagrams/drawing5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24674AE-9C05-46AD-A2F2-12FC698C43BC}">
      <dsp:nvSpPr>
        <dsp:cNvPr id="0" name=""/>
        <dsp:cNvSpPr/>
      </dsp:nvSpPr>
      <dsp:spPr>
        <a:xfrm>
          <a:off x="0" y="337944"/>
          <a:ext cx="7772400" cy="15561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3225" tIns="395732" rIns="603225" bIns="142240" numCol="1" spcCol="1270" anchor="t" anchorCtr="0">
          <a:noAutofit/>
        </a:bodyPr>
        <a:lstStyle/>
        <a:p>
          <a:pPr marL="228600" lvl="1" indent="-228600" algn="l" defTabSz="889000" rtl="0">
            <a:lnSpc>
              <a:spcPct val="90000"/>
            </a:lnSpc>
            <a:spcBef>
              <a:spcPct val="0"/>
            </a:spcBef>
            <a:spcAft>
              <a:spcPct val="15000"/>
            </a:spcAft>
            <a:buChar char="•"/>
          </a:pPr>
          <a:r>
            <a:rPr lang="zh-CN" altLang="en-US" sz="2000" b="1" kern="1200" dirty="0"/>
            <a:t>埋藏深度：从地表到潜水面的距离</a:t>
          </a:r>
        </a:p>
        <a:p>
          <a:pPr marL="228600" lvl="1" indent="-228600" algn="l" defTabSz="889000" rtl="0">
            <a:lnSpc>
              <a:spcPct val="90000"/>
            </a:lnSpc>
            <a:spcBef>
              <a:spcPct val="0"/>
            </a:spcBef>
            <a:spcAft>
              <a:spcPct val="15000"/>
            </a:spcAft>
            <a:buChar char="•"/>
          </a:pPr>
          <a:r>
            <a:rPr lang="zh-CN" altLang="en-US" sz="2000" b="1" kern="1200" dirty="0"/>
            <a:t>含水层：潜水面到下伏隔水层之间的岩层</a:t>
          </a:r>
        </a:p>
        <a:p>
          <a:pPr marL="228600" lvl="1" indent="-228600" algn="l" defTabSz="889000" rtl="0">
            <a:lnSpc>
              <a:spcPct val="90000"/>
            </a:lnSpc>
            <a:spcBef>
              <a:spcPct val="0"/>
            </a:spcBef>
            <a:spcAft>
              <a:spcPct val="15000"/>
            </a:spcAft>
            <a:buChar char="•"/>
          </a:pPr>
          <a:r>
            <a:rPr lang="zh-CN" altLang="en-US" sz="2000" b="1" kern="1200" dirty="0"/>
            <a:t>隔水层就是含水层的底板，潜水面以上通常没有隔水层</a:t>
          </a:r>
        </a:p>
      </dsp:txBody>
      <dsp:txXfrm>
        <a:off x="0" y="337944"/>
        <a:ext cx="7772400" cy="1556100"/>
      </dsp:txXfrm>
    </dsp:sp>
    <dsp:sp modelId="{B979421B-7E4E-4F9D-A95F-E760300BFA78}">
      <dsp:nvSpPr>
        <dsp:cNvPr id="0" name=""/>
        <dsp:cNvSpPr/>
      </dsp:nvSpPr>
      <dsp:spPr>
        <a:xfrm>
          <a:off x="370782" y="57504"/>
          <a:ext cx="7395822" cy="56088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5645" tIns="0" rIns="205645" bIns="0" numCol="1" spcCol="1270" anchor="ctr" anchorCtr="0">
          <a:noAutofit/>
        </a:bodyPr>
        <a:lstStyle/>
        <a:p>
          <a:pPr marL="0" lvl="0" indent="0" algn="l" defTabSz="889000" rtl="0">
            <a:lnSpc>
              <a:spcPct val="90000"/>
            </a:lnSpc>
            <a:spcBef>
              <a:spcPct val="0"/>
            </a:spcBef>
            <a:spcAft>
              <a:spcPct val="35000"/>
            </a:spcAft>
            <a:buNone/>
          </a:pPr>
          <a:r>
            <a:rPr lang="zh-CN" altLang="en-US" sz="2000" b="1" kern="1200" dirty="0">
              <a:effectLst>
                <a:outerShdw blurRad="38100" dist="38100" dir="2700000" algn="tl">
                  <a:srgbClr val="000000">
                    <a:alpha val="43137"/>
                  </a:srgbClr>
                </a:outerShdw>
              </a:effectLst>
            </a:rPr>
            <a:t>定义：</a:t>
          </a:r>
          <a:r>
            <a:rPr lang="zh-CN" altLang="en-US" sz="2000" b="1" kern="1200" dirty="0">
              <a:solidFill>
                <a:srgbClr val="FFFF00"/>
              </a:solidFill>
              <a:effectLst>
                <a:outerShdw blurRad="38100" dist="38100" dir="2700000" algn="tl">
                  <a:srgbClr val="000000">
                    <a:alpha val="43137"/>
                  </a:srgbClr>
                </a:outerShdw>
              </a:effectLst>
            </a:rPr>
            <a:t>地表下第一个稳定隔水层上具有自由表面的重力水</a:t>
          </a:r>
        </a:p>
      </dsp:txBody>
      <dsp:txXfrm>
        <a:off x="398162" y="84884"/>
        <a:ext cx="7341062" cy="506120"/>
      </dsp:txXfrm>
    </dsp:sp>
    <dsp:sp modelId="{B7B39902-E459-42E2-8A14-D22BA5BBD01C}">
      <dsp:nvSpPr>
        <dsp:cNvPr id="0" name=""/>
        <dsp:cNvSpPr/>
      </dsp:nvSpPr>
      <dsp:spPr>
        <a:xfrm>
          <a:off x="0" y="2277084"/>
          <a:ext cx="7772400" cy="8379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3225" tIns="395732" rIns="603225" bIns="142240" numCol="1" spcCol="1270" anchor="t" anchorCtr="0">
          <a:noAutofit/>
        </a:bodyPr>
        <a:lstStyle/>
        <a:p>
          <a:pPr marL="228600" lvl="1" indent="-228600" algn="l" defTabSz="889000" rtl="0">
            <a:lnSpc>
              <a:spcPct val="90000"/>
            </a:lnSpc>
            <a:spcBef>
              <a:spcPct val="0"/>
            </a:spcBef>
            <a:spcAft>
              <a:spcPct val="15000"/>
            </a:spcAft>
            <a:buChar char="•"/>
          </a:pPr>
          <a:r>
            <a:rPr lang="zh-CN" altLang="en-US" sz="2000" b="1" kern="1200" dirty="0"/>
            <a:t>大气降水、凝结水或地表水</a:t>
          </a:r>
        </a:p>
      </dsp:txBody>
      <dsp:txXfrm>
        <a:off x="0" y="2277084"/>
        <a:ext cx="7772400" cy="837900"/>
      </dsp:txXfrm>
    </dsp:sp>
    <dsp:sp modelId="{63DE09F3-25F6-4D90-95C8-802EFC5BAE1C}">
      <dsp:nvSpPr>
        <dsp:cNvPr id="0" name=""/>
        <dsp:cNvSpPr/>
      </dsp:nvSpPr>
      <dsp:spPr>
        <a:xfrm>
          <a:off x="388620" y="1996644"/>
          <a:ext cx="5440680" cy="56088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5645" tIns="0" rIns="205645" bIns="0" numCol="1" spcCol="1270" anchor="ctr" anchorCtr="0">
          <a:noAutofit/>
        </a:bodyPr>
        <a:lstStyle/>
        <a:p>
          <a:pPr marL="0" lvl="0" indent="0" algn="l" defTabSz="889000" rtl="0">
            <a:lnSpc>
              <a:spcPct val="90000"/>
            </a:lnSpc>
            <a:spcBef>
              <a:spcPct val="0"/>
            </a:spcBef>
            <a:spcAft>
              <a:spcPct val="35000"/>
            </a:spcAft>
            <a:buNone/>
          </a:pPr>
          <a:r>
            <a:rPr lang="zh-CN" altLang="en-US" sz="2000" b="1" kern="1200" dirty="0"/>
            <a:t>潜水的补给：</a:t>
          </a:r>
        </a:p>
      </dsp:txBody>
      <dsp:txXfrm>
        <a:off x="416000" y="2024024"/>
        <a:ext cx="5385920" cy="506120"/>
      </dsp:txXfrm>
    </dsp:sp>
    <dsp:sp modelId="{181ECCAF-A907-4A1C-A48E-AD1CCDD4552F}">
      <dsp:nvSpPr>
        <dsp:cNvPr id="0" name=""/>
        <dsp:cNvSpPr/>
      </dsp:nvSpPr>
      <dsp:spPr>
        <a:xfrm>
          <a:off x="0" y="3498024"/>
          <a:ext cx="7772400" cy="11970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3225" tIns="395732" rIns="603225" bIns="142240" numCol="1" spcCol="1270" anchor="t" anchorCtr="0">
          <a:noAutofit/>
        </a:bodyPr>
        <a:lstStyle/>
        <a:p>
          <a:pPr marL="228600" lvl="1" indent="-228600" algn="l" defTabSz="889000" rtl="0">
            <a:lnSpc>
              <a:spcPct val="90000"/>
            </a:lnSpc>
            <a:spcBef>
              <a:spcPct val="0"/>
            </a:spcBef>
            <a:spcAft>
              <a:spcPct val="15000"/>
            </a:spcAft>
            <a:buChar char="•"/>
          </a:pPr>
          <a:r>
            <a:rPr lang="zh-CN" altLang="en-US" sz="2000" b="1" kern="1200" dirty="0"/>
            <a:t>大多数潜水的补给区和分布区是一致的</a:t>
          </a:r>
        </a:p>
        <a:p>
          <a:pPr marL="228600" lvl="1" indent="-228600" algn="l" defTabSz="889000" rtl="0">
            <a:lnSpc>
              <a:spcPct val="90000"/>
            </a:lnSpc>
            <a:spcBef>
              <a:spcPct val="0"/>
            </a:spcBef>
            <a:spcAft>
              <a:spcPct val="15000"/>
            </a:spcAft>
            <a:buChar char="•"/>
          </a:pPr>
          <a:r>
            <a:rPr lang="zh-CN" altLang="en-US" sz="2000" b="1" kern="1200" dirty="0"/>
            <a:t>具有明显的纬度地带性和垂直地带性特征</a:t>
          </a:r>
        </a:p>
      </dsp:txBody>
      <dsp:txXfrm>
        <a:off x="0" y="3498024"/>
        <a:ext cx="7772400" cy="1197000"/>
      </dsp:txXfrm>
    </dsp:sp>
    <dsp:sp modelId="{CB9E2DEC-034F-425A-81C2-7E2602FD72B6}">
      <dsp:nvSpPr>
        <dsp:cNvPr id="0" name=""/>
        <dsp:cNvSpPr/>
      </dsp:nvSpPr>
      <dsp:spPr>
        <a:xfrm>
          <a:off x="388620" y="3217584"/>
          <a:ext cx="5440680" cy="56088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5645" tIns="0" rIns="205645" bIns="0" numCol="1" spcCol="1270" anchor="ctr" anchorCtr="0">
          <a:noAutofit/>
        </a:bodyPr>
        <a:lstStyle/>
        <a:p>
          <a:pPr marL="0" lvl="0" indent="0" algn="l" defTabSz="889000" rtl="0">
            <a:lnSpc>
              <a:spcPct val="90000"/>
            </a:lnSpc>
            <a:spcBef>
              <a:spcPct val="0"/>
            </a:spcBef>
            <a:spcAft>
              <a:spcPct val="35000"/>
            </a:spcAft>
            <a:buNone/>
          </a:pPr>
          <a:r>
            <a:rPr lang="zh-CN" altLang="en-US" sz="2000" b="1" kern="1200" dirty="0"/>
            <a:t>特性：</a:t>
          </a:r>
        </a:p>
      </dsp:txBody>
      <dsp:txXfrm>
        <a:off x="416000" y="3244964"/>
        <a:ext cx="5385920" cy="506120"/>
      </dsp:txXfrm>
    </dsp:sp>
  </dsp:spTree>
</dsp:drawing>
</file>

<file path=ppt/diagrams/drawing5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ADEC4A-B38E-45E6-A209-6B2220872E08}">
      <dsp:nvSpPr>
        <dsp:cNvPr id="0" name=""/>
        <dsp:cNvSpPr/>
      </dsp:nvSpPr>
      <dsp:spPr>
        <a:xfrm>
          <a:off x="0" y="0"/>
          <a:ext cx="7675592" cy="942597"/>
        </a:xfrm>
        <a:prstGeom prst="roundRect">
          <a:avLst/>
        </a:prstGeom>
        <a:gradFill rotWithShape="0">
          <a:gsLst>
            <a:gs pos="0">
              <a:schemeClr val="dk2">
                <a:hueOff val="0"/>
                <a:satOff val="0"/>
                <a:lumOff val="0"/>
                <a:alphaOff val="0"/>
                <a:tint val="50000"/>
                <a:satMod val="300000"/>
              </a:schemeClr>
            </a:gs>
            <a:gs pos="35000">
              <a:schemeClr val="dk2">
                <a:hueOff val="0"/>
                <a:satOff val="0"/>
                <a:lumOff val="0"/>
                <a:alphaOff val="0"/>
                <a:tint val="37000"/>
                <a:satMod val="300000"/>
              </a:schemeClr>
            </a:gs>
            <a:gs pos="100000">
              <a:schemeClr val="dk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1440" tIns="91440" rIns="91440" bIns="91440" numCol="1" spcCol="1270" anchor="ctr" anchorCtr="0">
          <a:noAutofit/>
        </a:bodyPr>
        <a:lstStyle/>
        <a:p>
          <a:pPr marL="0" lvl="0" indent="0" algn="l" defTabSz="1066800" rtl="0">
            <a:lnSpc>
              <a:spcPct val="90000"/>
            </a:lnSpc>
            <a:spcBef>
              <a:spcPct val="0"/>
            </a:spcBef>
            <a:spcAft>
              <a:spcPct val="35000"/>
            </a:spcAft>
            <a:buNone/>
          </a:pPr>
          <a:r>
            <a:rPr lang="zh-CN" altLang="en-US" sz="2400" b="1" kern="1200" dirty="0"/>
            <a:t>定义：充满于两个隔水层之间的水</a:t>
          </a:r>
        </a:p>
      </dsp:txBody>
      <dsp:txXfrm>
        <a:off x="46014" y="46014"/>
        <a:ext cx="7583564" cy="850569"/>
      </dsp:txXfrm>
    </dsp:sp>
    <dsp:sp modelId="{9F766CF4-205B-4135-ADD9-8B3FE2545A9B}">
      <dsp:nvSpPr>
        <dsp:cNvPr id="0" name=""/>
        <dsp:cNvSpPr/>
      </dsp:nvSpPr>
      <dsp:spPr>
        <a:xfrm>
          <a:off x="0" y="1161768"/>
          <a:ext cx="7675592" cy="1406924"/>
        </a:xfrm>
        <a:prstGeom prst="roundRect">
          <a:avLst/>
        </a:prstGeom>
        <a:gradFill rotWithShape="0">
          <a:gsLst>
            <a:gs pos="0">
              <a:schemeClr val="dk2">
                <a:hueOff val="0"/>
                <a:satOff val="0"/>
                <a:lumOff val="0"/>
                <a:alphaOff val="0"/>
                <a:tint val="50000"/>
                <a:satMod val="300000"/>
              </a:schemeClr>
            </a:gs>
            <a:gs pos="35000">
              <a:schemeClr val="dk2">
                <a:hueOff val="0"/>
                <a:satOff val="0"/>
                <a:lumOff val="0"/>
                <a:alphaOff val="0"/>
                <a:tint val="37000"/>
                <a:satMod val="300000"/>
              </a:schemeClr>
            </a:gs>
            <a:gs pos="100000">
              <a:schemeClr val="dk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1440" tIns="91440" rIns="91440" bIns="91440" numCol="1" spcCol="1270" anchor="ctr" anchorCtr="0">
          <a:noAutofit/>
        </a:bodyPr>
        <a:lstStyle/>
        <a:p>
          <a:pPr marL="0" lvl="0" indent="0" algn="l" defTabSz="1066800" rtl="0">
            <a:lnSpc>
              <a:spcPct val="90000"/>
            </a:lnSpc>
            <a:spcBef>
              <a:spcPct val="0"/>
            </a:spcBef>
            <a:spcAft>
              <a:spcPct val="35000"/>
            </a:spcAft>
            <a:buNone/>
          </a:pPr>
          <a:r>
            <a:rPr lang="zh-CN" altLang="en-US" sz="2400" b="1" kern="1200" dirty="0"/>
            <a:t>自流水：承压水水头高于上部隔水层（隔水顶板），在地形条件适宜时，其天然露头或经人工凿井喷出地表的水</a:t>
          </a:r>
        </a:p>
      </dsp:txBody>
      <dsp:txXfrm>
        <a:off x="68680" y="1230448"/>
        <a:ext cx="7538232" cy="1269564"/>
      </dsp:txXfrm>
    </dsp:sp>
    <dsp:sp modelId="{C211DAF4-6F3C-4001-9189-C27804B1A950}">
      <dsp:nvSpPr>
        <dsp:cNvPr id="0" name=""/>
        <dsp:cNvSpPr/>
      </dsp:nvSpPr>
      <dsp:spPr>
        <a:xfrm>
          <a:off x="0" y="2740511"/>
          <a:ext cx="7675592" cy="1406924"/>
        </a:xfrm>
        <a:prstGeom prst="roundRect">
          <a:avLst/>
        </a:prstGeom>
        <a:gradFill rotWithShape="0">
          <a:gsLst>
            <a:gs pos="0">
              <a:schemeClr val="dk2">
                <a:hueOff val="0"/>
                <a:satOff val="0"/>
                <a:lumOff val="0"/>
                <a:alphaOff val="0"/>
                <a:tint val="50000"/>
                <a:satMod val="300000"/>
              </a:schemeClr>
            </a:gs>
            <a:gs pos="35000">
              <a:schemeClr val="dk2">
                <a:hueOff val="0"/>
                <a:satOff val="0"/>
                <a:lumOff val="0"/>
                <a:alphaOff val="0"/>
                <a:tint val="37000"/>
                <a:satMod val="300000"/>
              </a:schemeClr>
            </a:gs>
            <a:gs pos="100000">
              <a:schemeClr val="dk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1440" tIns="91440" rIns="91440" bIns="91440" numCol="1" spcCol="1270" anchor="ctr" anchorCtr="0">
          <a:noAutofit/>
        </a:bodyPr>
        <a:lstStyle/>
        <a:p>
          <a:pPr marL="0" lvl="0" indent="0" algn="l" defTabSz="1066800" rtl="0">
            <a:lnSpc>
              <a:spcPct val="90000"/>
            </a:lnSpc>
            <a:spcBef>
              <a:spcPct val="0"/>
            </a:spcBef>
            <a:spcAft>
              <a:spcPct val="35000"/>
            </a:spcAft>
            <a:buNone/>
          </a:pPr>
          <a:r>
            <a:rPr lang="zh-CN" altLang="en-US" sz="2400" b="1" kern="1200" dirty="0"/>
            <a:t>特性：隔水顶板妨碍了含水层直接从地表得到补给，故自流水的补给区和分布区常不一致</a:t>
          </a:r>
        </a:p>
      </dsp:txBody>
      <dsp:txXfrm>
        <a:off x="68680" y="2809191"/>
        <a:ext cx="7538232" cy="1269564"/>
      </dsp:txXfrm>
    </dsp:sp>
  </dsp:spTree>
</dsp:drawing>
</file>

<file path=ppt/diagrams/drawing5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627B2F-0E66-4B41-9F79-1CBEBE86A30D}">
      <dsp:nvSpPr>
        <dsp:cNvPr id="0" name=""/>
        <dsp:cNvSpPr/>
      </dsp:nvSpPr>
      <dsp:spPr>
        <a:xfrm>
          <a:off x="0" y="16035"/>
          <a:ext cx="7104088" cy="804960"/>
        </a:xfrm>
        <a:prstGeom prst="round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rtl="0">
            <a:lnSpc>
              <a:spcPct val="90000"/>
            </a:lnSpc>
            <a:spcBef>
              <a:spcPct val="0"/>
            </a:spcBef>
            <a:spcAft>
              <a:spcPct val="35000"/>
            </a:spcAft>
            <a:buNone/>
          </a:pPr>
          <a:r>
            <a:rPr lang="en-US" altLang="zh-CN" sz="3200" b="1" kern="1200" dirty="0"/>
            <a:t>1. </a:t>
          </a:r>
          <a:r>
            <a:rPr lang="zh-CN" sz="3200" b="1" kern="1200" dirty="0"/>
            <a:t>山岳冰川</a:t>
          </a:r>
          <a:endParaRPr lang="zh-CN" sz="3200" kern="1200" dirty="0"/>
        </a:p>
      </dsp:txBody>
      <dsp:txXfrm>
        <a:off x="39295" y="55330"/>
        <a:ext cx="7025498" cy="726370"/>
      </dsp:txXfrm>
    </dsp:sp>
    <dsp:sp modelId="{41DE5BFE-5EEB-4533-8B24-CB7657FEA48B}">
      <dsp:nvSpPr>
        <dsp:cNvPr id="0" name=""/>
        <dsp:cNvSpPr/>
      </dsp:nvSpPr>
      <dsp:spPr>
        <a:xfrm>
          <a:off x="0" y="913155"/>
          <a:ext cx="7104088" cy="804960"/>
        </a:xfrm>
        <a:prstGeom prst="round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rtl="0">
            <a:lnSpc>
              <a:spcPct val="90000"/>
            </a:lnSpc>
            <a:spcBef>
              <a:spcPct val="0"/>
            </a:spcBef>
            <a:spcAft>
              <a:spcPct val="35000"/>
            </a:spcAft>
            <a:buNone/>
          </a:pPr>
          <a:r>
            <a:rPr lang="en-US" altLang="zh-CN" sz="3200" b="1" kern="1200" dirty="0"/>
            <a:t>2. </a:t>
          </a:r>
          <a:r>
            <a:rPr lang="zh-CN" sz="3200" b="1" kern="1200" dirty="0"/>
            <a:t>大陆冰川</a:t>
          </a:r>
          <a:endParaRPr lang="zh-CN" sz="3200" kern="1200" dirty="0"/>
        </a:p>
      </dsp:txBody>
      <dsp:txXfrm>
        <a:off x="39295" y="952450"/>
        <a:ext cx="7025498" cy="726370"/>
      </dsp:txXfrm>
    </dsp:sp>
    <dsp:sp modelId="{00B81050-9C30-4C02-B846-C7E4A9088D38}">
      <dsp:nvSpPr>
        <dsp:cNvPr id="0" name=""/>
        <dsp:cNvSpPr/>
      </dsp:nvSpPr>
      <dsp:spPr>
        <a:xfrm>
          <a:off x="0" y="1810275"/>
          <a:ext cx="7104088" cy="804960"/>
        </a:xfrm>
        <a:prstGeom prst="round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rtl="0">
            <a:lnSpc>
              <a:spcPct val="90000"/>
            </a:lnSpc>
            <a:spcBef>
              <a:spcPct val="0"/>
            </a:spcBef>
            <a:spcAft>
              <a:spcPct val="35000"/>
            </a:spcAft>
            <a:buNone/>
          </a:pPr>
          <a:r>
            <a:rPr lang="en-US" altLang="zh-CN" sz="3200" b="1" kern="1200" dirty="0"/>
            <a:t>3. </a:t>
          </a:r>
          <a:r>
            <a:rPr lang="zh-CN" sz="3200" b="1" kern="1200" dirty="0"/>
            <a:t>高原冰川</a:t>
          </a:r>
          <a:endParaRPr lang="zh-CN" sz="3200" kern="1200" dirty="0"/>
        </a:p>
      </dsp:txBody>
      <dsp:txXfrm>
        <a:off x="39295" y="1849570"/>
        <a:ext cx="7025498" cy="726370"/>
      </dsp:txXfrm>
    </dsp:sp>
    <dsp:sp modelId="{3C8091EF-C797-4EDE-BE20-32FC5BE9EFC0}">
      <dsp:nvSpPr>
        <dsp:cNvPr id="0" name=""/>
        <dsp:cNvSpPr/>
      </dsp:nvSpPr>
      <dsp:spPr>
        <a:xfrm>
          <a:off x="0" y="2707395"/>
          <a:ext cx="7104088" cy="804960"/>
        </a:xfrm>
        <a:prstGeom prst="round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rtl="0">
            <a:lnSpc>
              <a:spcPct val="90000"/>
            </a:lnSpc>
            <a:spcBef>
              <a:spcPct val="0"/>
            </a:spcBef>
            <a:spcAft>
              <a:spcPct val="35000"/>
            </a:spcAft>
            <a:buNone/>
          </a:pPr>
          <a:r>
            <a:rPr lang="en-US" altLang="zh-CN" sz="3200" b="1" kern="1200" dirty="0"/>
            <a:t>4. </a:t>
          </a:r>
          <a:r>
            <a:rPr lang="zh-CN" sz="3200" b="1" kern="1200" dirty="0"/>
            <a:t>山麓冰川</a:t>
          </a:r>
          <a:endParaRPr lang="zh-CN" sz="3200" kern="1200" dirty="0"/>
        </a:p>
      </dsp:txBody>
      <dsp:txXfrm>
        <a:off x="39295" y="2746690"/>
        <a:ext cx="7025498" cy="726370"/>
      </dsp:txXfrm>
    </dsp:sp>
  </dsp:spTree>
</dsp:drawing>
</file>

<file path=ppt/diagrams/drawing5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7ADF3C-FC85-4CDC-B7B8-B8AA1EAC0680}">
      <dsp:nvSpPr>
        <dsp:cNvPr id="0" name=""/>
        <dsp:cNvSpPr/>
      </dsp:nvSpPr>
      <dsp:spPr>
        <a:xfrm>
          <a:off x="0" y="18991"/>
          <a:ext cx="7772400" cy="830115"/>
        </a:xfrm>
        <a:prstGeom prst="round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rtl="0">
            <a:lnSpc>
              <a:spcPct val="90000"/>
            </a:lnSpc>
            <a:spcBef>
              <a:spcPct val="0"/>
            </a:spcBef>
            <a:spcAft>
              <a:spcPct val="35000"/>
            </a:spcAft>
            <a:buNone/>
          </a:pPr>
          <a:r>
            <a:rPr lang="zh-CN" sz="3300" b="1" kern="1200" dirty="0"/>
            <a:t>分布：</a:t>
          </a:r>
          <a:endParaRPr lang="en-US" altLang="zh-CN" sz="3300" b="1" kern="1200" dirty="0"/>
        </a:p>
      </dsp:txBody>
      <dsp:txXfrm>
        <a:off x="40523" y="59514"/>
        <a:ext cx="7691354" cy="749069"/>
      </dsp:txXfrm>
    </dsp:sp>
    <dsp:sp modelId="{F1015F8F-DC89-4216-A303-D7A6B9BF7A24}">
      <dsp:nvSpPr>
        <dsp:cNvPr id="0" name=""/>
        <dsp:cNvSpPr/>
      </dsp:nvSpPr>
      <dsp:spPr>
        <a:xfrm>
          <a:off x="0" y="849106"/>
          <a:ext cx="7772400" cy="8709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6774" tIns="41910" rIns="234696" bIns="41910" numCol="1" spcCol="1270" anchor="t" anchorCtr="0">
          <a:noAutofit/>
        </a:bodyPr>
        <a:lstStyle/>
        <a:p>
          <a:pPr marL="228600" lvl="1" indent="-228600" algn="l" defTabSz="1155700" rtl="0">
            <a:lnSpc>
              <a:spcPct val="90000"/>
            </a:lnSpc>
            <a:spcBef>
              <a:spcPct val="0"/>
            </a:spcBef>
            <a:spcAft>
              <a:spcPct val="20000"/>
            </a:spcAft>
            <a:buChar char="•"/>
          </a:pPr>
          <a:r>
            <a:rPr lang="zh-CN" sz="2600" b="1" kern="1200" dirty="0"/>
            <a:t>主要分布于中低纬山区，由于雪线较高，积累区不大，因而冰川形态受地形的严格限制。</a:t>
          </a:r>
          <a:endParaRPr lang="zh-CN" sz="2600" kern="1200" dirty="0"/>
        </a:p>
      </dsp:txBody>
      <dsp:txXfrm>
        <a:off x="0" y="849106"/>
        <a:ext cx="7772400" cy="870952"/>
      </dsp:txXfrm>
    </dsp:sp>
    <dsp:sp modelId="{319C14C3-CB16-42F0-9413-5DEBDA6FE581}">
      <dsp:nvSpPr>
        <dsp:cNvPr id="0" name=""/>
        <dsp:cNvSpPr/>
      </dsp:nvSpPr>
      <dsp:spPr>
        <a:xfrm>
          <a:off x="0" y="1720058"/>
          <a:ext cx="7772400" cy="830115"/>
        </a:xfrm>
        <a:prstGeom prst="round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rtl="0">
            <a:lnSpc>
              <a:spcPct val="90000"/>
            </a:lnSpc>
            <a:spcBef>
              <a:spcPct val="0"/>
            </a:spcBef>
            <a:spcAft>
              <a:spcPct val="35000"/>
            </a:spcAft>
            <a:buNone/>
          </a:pPr>
          <a:r>
            <a:rPr lang="zh-CN" sz="3300" b="1" kern="1200" dirty="0"/>
            <a:t>山岳冰川按形态可分为：</a:t>
          </a:r>
          <a:endParaRPr lang="zh-CN" sz="3300" kern="1200" dirty="0"/>
        </a:p>
      </dsp:txBody>
      <dsp:txXfrm>
        <a:off x="40523" y="1760581"/>
        <a:ext cx="7691354" cy="749069"/>
      </dsp:txXfrm>
    </dsp:sp>
    <dsp:sp modelId="{32DDE3FC-2666-456B-973A-5EA7E0A8EEA2}">
      <dsp:nvSpPr>
        <dsp:cNvPr id="0" name=""/>
        <dsp:cNvSpPr/>
      </dsp:nvSpPr>
      <dsp:spPr>
        <a:xfrm>
          <a:off x="0" y="2550173"/>
          <a:ext cx="7772400" cy="14345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6774" tIns="41910" rIns="234696" bIns="41910" numCol="1" spcCol="1270" anchor="t" anchorCtr="0">
          <a:noAutofit/>
        </a:bodyPr>
        <a:lstStyle/>
        <a:p>
          <a:pPr marL="228600" lvl="1" indent="-228600" algn="l" defTabSz="1155700" rtl="0">
            <a:lnSpc>
              <a:spcPct val="90000"/>
            </a:lnSpc>
            <a:spcBef>
              <a:spcPct val="0"/>
            </a:spcBef>
            <a:spcAft>
              <a:spcPct val="20000"/>
            </a:spcAft>
            <a:buChar char="•"/>
          </a:pPr>
          <a:r>
            <a:rPr lang="zh-CN" sz="2600" b="1" kern="1200" dirty="0"/>
            <a:t>悬冰川</a:t>
          </a:r>
          <a:endParaRPr lang="zh-CN" sz="2600" kern="1200" dirty="0"/>
        </a:p>
        <a:p>
          <a:pPr marL="228600" lvl="1" indent="-228600" algn="l" defTabSz="1155700" rtl="0">
            <a:lnSpc>
              <a:spcPct val="90000"/>
            </a:lnSpc>
            <a:spcBef>
              <a:spcPct val="0"/>
            </a:spcBef>
            <a:spcAft>
              <a:spcPct val="20000"/>
            </a:spcAft>
            <a:buChar char="•"/>
          </a:pPr>
          <a:r>
            <a:rPr lang="zh-CN" sz="2600" b="1" kern="1200" dirty="0"/>
            <a:t>冰斗冰川</a:t>
          </a:r>
          <a:endParaRPr lang="zh-CN" sz="2600" kern="1200" dirty="0"/>
        </a:p>
        <a:p>
          <a:pPr marL="228600" lvl="1" indent="-228600" algn="l" defTabSz="1155700" rtl="0">
            <a:lnSpc>
              <a:spcPct val="90000"/>
            </a:lnSpc>
            <a:spcBef>
              <a:spcPct val="0"/>
            </a:spcBef>
            <a:spcAft>
              <a:spcPct val="20000"/>
            </a:spcAft>
            <a:buChar char="•"/>
          </a:pPr>
          <a:r>
            <a:rPr lang="zh-CN" sz="2600" b="1" kern="1200" dirty="0"/>
            <a:t>山谷冰川</a:t>
          </a:r>
          <a:endParaRPr lang="zh-CN" sz="2600" kern="1200" dirty="0"/>
        </a:p>
      </dsp:txBody>
      <dsp:txXfrm>
        <a:off x="0" y="2550173"/>
        <a:ext cx="7772400" cy="1434510"/>
      </dsp:txXfrm>
    </dsp:sp>
  </dsp:spTree>
</dsp:drawing>
</file>

<file path=ppt/diagrams/drawing5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C21C71-8073-41C8-8DE3-042322A6AD82}">
      <dsp:nvSpPr>
        <dsp:cNvPr id="0" name=""/>
        <dsp:cNvSpPr/>
      </dsp:nvSpPr>
      <dsp:spPr>
        <a:xfrm>
          <a:off x="0" y="102477"/>
          <a:ext cx="7772400" cy="804960"/>
        </a:xfrm>
        <a:prstGeom prst="round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rtl="0">
            <a:lnSpc>
              <a:spcPct val="90000"/>
            </a:lnSpc>
            <a:spcBef>
              <a:spcPct val="0"/>
            </a:spcBef>
            <a:spcAft>
              <a:spcPct val="35000"/>
            </a:spcAft>
            <a:buNone/>
          </a:pPr>
          <a:r>
            <a:rPr lang="zh-CN" sz="3200" b="1" kern="1200" dirty="0"/>
            <a:t>分布：目前只发育在两极地区</a:t>
          </a:r>
          <a:endParaRPr lang="zh-CN" sz="3200" kern="1200" dirty="0"/>
        </a:p>
      </dsp:txBody>
      <dsp:txXfrm>
        <a:off x="39295" y="141772"/>
        <a:ext cx="7693810" cy="726370"/>
      </dsp:txXfrm>
    </dsp:sp>
    <dsp:sp modelId="{D57EC1D4-73D8-45D5-87F7-7A7AB6749BD5}">
      <dsp:nvSpPr>
        <dsp:cNvPr id="0" name=""/>
        <dsp:cNvSpPr/>
      </dsp:nvSpPr>
      <dsp:spPr>
        <a:xfrm>
          <a:off x="0" y="999597"/>
          <a:ext cx="7772400" cy="804960"/>
        </a:xfrm>
        <a:prstGeom prst="round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rtl="0">
            <a:lnSpc>
              <a:spcPct val="90000"/>
            </a:lnSpc>
            <a:spcBef>
              <a:spcPct val="0"/>
            </a:spcBef>
            <a:spcAft>
              <a:spcPct val="35000"/>
            </a:spcAft>
            <a:buNone/>
          </a:pPr>
          <a:r>
            <a:rPr lang="zh-CN" sz="3200" b="1" kern="1200" dirty="0"/>
            <a:t>特点：</a:t>
          </a:r>
          <a:endParaRPr lang="zh-CN" sz="3200" kern="1200" dirty="0"/>
        </a:p>
      </dsp:txBody>
      <dsp:txXfrm>
        <a:off x="39295" y="1038892"/>
        <a:ext cx="7693810" cy="726370"/>
      </dsp:txXfrm>
    </dsp:sp>
    <dsp:sp modelId="{3532E7A4-8C06-4AC8-8C23-EEE9B7E2AA8D}">
      <dsp:nvSpPr>
        <dsp:cNvPr id="0" name=""/>
        <dsp:cNvSpPr/>
      </dsp:nvSpPr>
      <dsp:spPr>
        <a:xfrm>
          <a:off x="0" y="1804557"/>
          <a:ext cx="7772400" cy="12916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6774" tIns="40640" rIns="227584" bIns="40640" numCol="1" spcCol="1270" anchor="t" anchorCtr="0">
          <a:noAutofit/>
        </a:bodyPr>
        <a:lstStyle/>
        <a:p>
          <a:pPr marL="228600" lvl="1" indent="-228600" algn="l" defTabSz="1111250" rtl="0">
            <a:lnSpc>
              <a:spcPct val="90000"/>
            </a:lnSpc>
            <a:spcBef>
              <a:spcPct val="0"/>
            </a:spcBef>
            <a:spcAft>
              <a:spcPct val="20000"/>
            </a:spcAft>
            <a:buChar char="•"/>
          </a:pPr>
          <a:r>
            <a:rPr lang="zh-CN" sz="2500" b="1" kern="1200" dirty="0"/>
            <a:t>由于面积和厚度都很大，冰流不受下伏地形影响，自中央向四周流动</a:t>
          </a:r>
          <a:endParaRPr lang="zh-CN" sz="2500" kern="1200" dirty="0"/>
        </a:p>
        <a:p>
          <a:pPr marL="228600" lvl="1" indent="-228600" algn="l" defTabSz="1111250" rtl="0">
            <a:lnSpc>
              <a:spcPct val="90000"/>
            </a:lnSpc>
            <a:spcBef>
              <a:spcPct val="0"/>
            </a:spcBef>
            <a:spcAft>
              <a:spcPct val="20000"/>
            </a:spcAft>
            <a:buChar char="•"/>
          </a:pPr>
          <a:r>
            <a:rPr lang="zh-CN" sz="2500" b="1" kern="1200" dirty="0"/>
            <a:t>冰流之下常掩埋巨大的山脉和洼地</a:t>
          </a:r>
          <a:endParaRPr lang="zh-CN" sz="2500" kern="1200" dirty="0"/>
        </a:p>
      </dsp:txBody>
      <dsp:txXfrm>
        <a:off x="0" y="1804557"/>
        <a:ext cx="7772400" cy="1291680"/>
      </dsp:txXfrm>
    </dsp:sp>
    <dsp:sp modelId="{A726C5D1-4E38-48BB-B3A7-3612300CF9BD}">
      <dsp:nvSpPr>
        <dsp:cNvPr id="0" name=""/>
        <dsp:cNvSpPr/>
      </dsp:nvSpPr>
      <dsp:spPr>
        <a:xfrm>
          <a:off x="0" y="3096237"/>
          <a:ext cx="7772400" cy="804960"/>
        </a:xfrm>
        <a:prstGeom prst="round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rtl="0">
            <a:lnSpc>
              <a:spcPct val="90000"/>
            </a:lnSpc>
            <a:spcBef>
              <a:spcPct val="0"/>
            </a:spcBef>
            <a:spcAft>
              <a:spcPct val="35000"/>
            </a:spcAft>
            <a:buNone/>
          </a:pPr>
          <a:r>
            <a:rPr lang="zh-CN" sz="3200" b="1" kern="1200" dirty="0"/>
            <a:t>著名的大陆冰川：南极和格陵兰岛的冰川</a:t>
          </a:r>
          <a:endParaRPr lang="zh-CN" sz="3200" kern="1200" dirty="0"/>
        </a:p>
      </dsp:txBody>
      <dsp:txXfrm>
        <a:off x="39295" y="3135532"/>
        <a:ext cx="7693810" cy="726370"/>
      </dsp:txXfrm>
    </dsp:sp>
  </dsp:spTree>
</dsp:drawing>
</file>

<file path=ppt/diagrams/drawing5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B672F8-92A0-4D75-9C05-B9B77481FB85}">
      <dsp:nvSpPr>
        <dsp:cNvPr id="0" name=""/>
        <dsp:cNvSpPr/>
      </dsp:nvSpPr>
      <dsp:spPr>
        <a:xfrm>
          <a:off x="0" y="64459"/>
          <a:ext cx="7772400" cy="1083237"/>
        </a:xfrm>
        <a:prstGeom prst="round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rtl="0">
            <a:lnSpc>
              <a:spcPct val="90000"/>
            </a:lnSpc>
            <a:spcBef>
              <a:spcPct val="0"/>
            </a:spcBef>
            <a:spcAft>
              <a:spcPct val="35000"/>
            </a:spcAft>
            <a:buNone/>
          </a:pPr>
          <a:r>
            <a:rPr lang="zh-CN" sz="2600" b="1" kern="1200" dirty="0"/>
            <a:t>是大陆冰川和山岳冰川的过渡类型</a:t>
          </a:r>
          <a:endParaRPr lang="zh-CN" sz="2600" kern="1200" dirty="0"/>
        </a:p>
      </dsp:txBody>
      <dsp:txXfrm>
        <a:off x="52879" y="117338"/>
        <a:ext cx="7666642" cy="977479"/>
      </dsp:txXfrm>
    </dsp:sp>
    <dsp:sp modelId="{BCE12EB3-CCF0-4A80-93EE-6BBDD7828342}">
      <dsp:nvSpPr>
        <dsp:cNvPr id="0" name=""/>
        <dsp:cNvSpPr/>
      </dsp:nvSpPr>
      <dsp:spPr>
        <a:xfrm>
          <a:off x="0" y="1222576"/>
          <a:ext cx="7772400" cy="1083237"/>
        </a:xfrm>
        <a:prstGeom prst="round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rtl="0">
            <a:lnSpc>
              <a:spcPct val="90000"/>
            </a:lnSpc>
            <a:spcBef>
              <a:spcPct val="0"/>
            </a:spcBef>
            <a:spcAft>
              <a:spcPct val="35000"/>
            </a:spcAft>
            <a:buNone/>
          </a:pPr>
          <a:r>
            <a:rPr lang="zh-CN" sz="2600" b="1" kern="1200" dirty="0"/>
            <a:t>冰川覆盖在起伏和缓的高地上，向周围伸出许多冰舌</a:t>
          </a:r>
          <a:endParaRPr lang="zh-CN" sz="2600" kern="1200" dirty="0"/>
        </a:p>
      </dsp:txBody>
      <dsp:txXfrm>
        <a:off x="52879" y="1275455"/>
        <a:ext cx="7666642" cy="977479"/>
      </dsp:txXfrm>
    </dsp:sp>
    <dsp:sp modelId="{65B409C2-DDE2-4BAE-9F92-2201E3C16387}">
      <dsp:nvSpPr>
        <dsp:cNvPr id="0" name=""/>
        <dsp:cNvSpPr/>
      </dsp:nvSpPr>
      <dsp:spPr>
        <a:xfrm>
          <a:off x="0" y="2380694"/>
          <a:ext cx="7772400" cy="1083237"/>
        </a:xfrm>
        <a:prstGeom prst="round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rtl="0">
            <a:lnSpc>
              <a:spcPct val="90000"/>
            </a:lnSpc>
            <a:spcBef>
              <a:spcPct val="0"/>
            </a:spcBef>
            <a:spcAft>
              <a:spcPct val="35000"/>
            </a:spcAft>
            <a:buNone/>
          </a:pPr>
          <a:r>
            <a:rPr lang="zh-CN" sz="2600" b="1" kern="1200" dirty="0"/>
            <a:t>冰岛的伐特纳冰帽面积达到</a:t>
          </a:r>
          <a:r>
            <a:rPr lang="en-US" sz="2600" b="1" kern="1200" dirty="0"/>
            <a:t>8410</a:t>
          </a:r>
          <a:r>
            <a:rPr lang="zh-CN" sz="2600" b="1" kern="1200" dirty="0"/>
            <a:t>平方公里</a:t>
          </a:r>
          <a:endParaRPr lang="zh-CN" sz="2600" kern="1200" dirty="0"/>
        </a:p>
      </dsp:txBody>
      <dsp:txXfrm>
        <a:off x="52879" y="2433573"/>
        <a:ext cx="7666642" cy="977479"/>
      </dsp:txXfrm>
    </dsp:sp>
  </dsp:spTree>
</dsp:drawing>
</file>

<file path=ppt/diagrams/drawing5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DA35DA-6ACC-4053-8955-3214430B0139}">
      <dsp:nvSpPr>
        <dsp:cNvPr id="0" name=""/>
        <dsp:cNvSpPr/>
      </dsp:nvSpPr>
      <dsp:spPr>
        <a:xfrm>
          <a:off x="0" y="384792"/>
          <a:ext cx="7772400" cy="1512000"/>
        </a:xfrm>
        <a:prstGeom prst="rect">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603225" tIns="416560" rIns="603225" bIns="142240" numCol="1" spcCol="1270" anchor="t" anchorCtr="0">
          <a:noAutofit/>
        </a:bodyPr>
        <a:lstStyle/>
        <a:p>
          <a:pPr marL="228600" lvl="1" indent="-228600" algn="l" defTabSz="889000" rtl="0">
            <a:lnSpc>
              <a:spcPct val="90000"/>
            </a:lnSpc>
            <a:spcBef>
              <a:spcPct val="0"/>
            </a:spcBef>
            <a:spcAft>
              <a:spcPct val="15000"/>
            </a:spcAft>
            <a:buChar char="•"/>
          </a:pPr>
          <a:r>
            <a:rPr lang="zh-CN" sz="2000" b="1" kern="1200" dirty="0">
              <a:effectLst/>
            </a:rPr>
            <a:t>规模较小的冰川</a:t>
          </a:r>
          <a:r>
            <a:rPr lang="zh-CN" altLang="en-US" sz="2000" b="1" kern="1200" dirty="0">
              <a:effectLst/>
            </a:rPr>
            <a:t>：</a:t>
          </a:r>
          <a:r>
            <a:rPr lang="zh-CN" sz="2000" b="1" kern="1200" dirty="0">
              <a:effectLst/>
            </a:rPr>
            <a:t>只对附近地区的气候发生影响</a:t>
          </a:r>
        </a:p>
        <a:p>
          <a:pPr marL="228600" lvl="1" indent="-228600" algn="l" defTabSz="889000" rtl="0">
            <a:lnSpc>
              <a:spcPct val="90000"/>
            </a:lnSpc>
            <a:spcBef>
              <a:spcPct val="0"/>
            </a:spcBef>
            <a:spcAft>
              <a:spcPct val="15000"/>
            </a:spcAft>
            <a:buChar char="•"/>
          </a:pPr>
          <a:r>
            <a:rPr lang="zh-CN" sz="2000" b="1" kern="1200" dirty="0">
              <a:effectLst/>
            </a:rPr>
            <a:t>巨大的冰川</a:t>
          </a:r>
          <a:r>
            <a:rPr lang="zh-CN" altLang="en-US" sz="2000" b="1" kern="1200" dirty="0">
              <a:effectLst/>
            </a:rPr>
            <a:t>（</a:t>
          </a:r>
          <a:r>
            <a:rPr lang="zh-CN" sz="2000" b="1" kern="1200" dirty="0">
              <a:effectLst/>
            </a:rPr>
            <a:t>如南极和格陵兰冰盖</a:t>
          </a:r>
          <a:r>
            <a:rPr lang="zh-CN" altLang="en-US" sz="2000" b="1" kern="1200" dirty="0">
              <a:effectLst/>
            </a:rPr>
            <a:t>）：</a:t>
          </a:r>
          <a:r>
            <a:rPr lang="zh-CN" sz="2000" b="1" kern="1200" dirty="0">
              <a:effectLst/>
            </a:rPr>
            <a:t>对广大地区甚至全球气候发生影响</a:t>
          </a:r>
        </a:p>
      </dsp:txBody>
      <dsp:txXfrm>
        <a:off x="0" y="384792"/>
        <a:ext cx="7772400" cy="1512000"/>
      </dsp:txXfrm>
    </dsp:sp>
    <dsp:sp modelId="{1324F441-8F39-4628-B5A1-066386F2FCAE}">
      <dsp:nvSpPr>
        <dsp:cNvPr id="0" name=""/>
        <dsp:cNvSpPr/>
      </dsp:nvSpPr>
      <dsp:spPr>
        <a:xfrm>
          <a:off x="388620" y="89592"/>
          <a:ext cx="5440680" cy="590400"/>
        </a:xfrm>
        <a:prstGeom prst="roundRect">
          <a:avLst/>
        </a:prstGeom>
        <a:solidFill>
          <a:schemeClr val="accen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05645" tIns="0" rIns="205645" bIns="0" numCol="1" spcCol="1270" anchor="ctr" anchorCtr="0">
          <a:noAutofit/>
        </a:bodyPr>
        <a:lstStyle/>
        <a:p>
          <a:pPr marL="0" lvl="0" indent="0" algn="l" defTabSz="889000" rtl="0">
            <a:lnSpc>
              <a:spcPct val="90000"/>
            </a:lnSpc>
            <a:spcBef>
              <a:spcPct val="0"/>
            </a:spcBef>
            <a:spcAft>
              <a:spcPct val="35000"/>
            </a:spcAft>
            <a:buNone/>
          </a:pPr>
          <a:r>
            <a:rPr lang="en-US" altLang="zh-CN" sz="2000" b="1" kern="1200" dirty="0">
              <a:effectLst/>
            </a:rPr>
            <a:t>1. </a:t>
          </a:r>
          <a:r>
            <a:rPr lang="zh-CN" altLang="en-US" sz="2000" b="1" kern="1200" dirty="0">
              <a:effectLst/>
            </a:rPr>
            <a:t>对</a:t>
          </a:r>
          <a:r>
            <a:rPr lang="zh-CN" sz="2000" b="1" kern="1200" dirty="0">
              <a:effectLst/>
            </a:rPr>
            <a:t>极地和中低纬高山冰川区的影响：</a:t>
          </a:r>
          <a:endParaRPr lang="en-US" altLang="zh-CN" sz="2000" b="1" kern="1200" dirty="0">
            <a:effectLst/>
          </a:endParaRPr>
        </a:p>
      </dsp:txBody>
      <dsp:txXfrm>
        <a:off x="417441" y="118413"/>
        <a:ext cx="5383038" cy="532758"/>
      </dsp:txXfrm>
    </dsp:sp>
    <dsp:sp modelId="{64754F77-CE31-4ADA-8C99-7FBFC2D08648}">
      <dsp:nvSpPr>
        <dsp:cNvPr id="0" name=""/>
        <dsp:cNvSpPr/>
      </dsp:nvSpPr>
      <dsp:spPr>
        <a:xfrm>
          <a:off x="0" y="2299993"/>
          <a:ext cx="7772400" cy="1165500"/>
        </a:xfrm>
        <a:prstGeom prst="rect">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603225" tIns="416560" rIns="603225" bIns="142240" numCol="1" spcCol="1270" anchor="t" anchorCtr="0">
          <a:noAutofit/>
        </a:bodyPr>
        <a:lstStyle/>
        <a:p>
          <a:pPr marL="228600" lvl="1" indent="-228600" algn="l" defTabSz="889000" rtl="0">
            <a:lnSpc>
              <a:spcPct val="90000"/>
            </a:lnSpc>
            <a:spcBef>
              <a:spcPct val="0"/>
            </a:spcBef>
            <a:spcAft>
              <a:spcPct val="15000"/>
            </a:spcAft>
            <a:buChar char="•"/>
          </a:pPr>
          <a:r>
            <a:rPr lang="zh-CN" sz="2000" b="1" kern="1200" dirty="0">
              <a:effectLst/>
            </a:rPr>
            <a:t>冰盖的扩展增强了地球的反射率，促使地球进一步变冷，并影响气团性质和环流特征</a:t>
          </a:r>
        </a:p>
      </dsp:txBody>
      <dsp:txXfrm>
        <a:off x="0" y="2299993"/>
        <a:ext cx="7772400" cy="1165500"/>
      </dsp:txXfrm>
    </dsp:sp>
    <dsp:sp modelId="{7B1B732B-7CCF-4C4F-A73A-DFFE0984425B}">
      <dsp:nvSpPr>
        <dsp:cNvPr id="0" name=""/>
        <dsp:cNvSpPr/>
      </dsp:nvSpPr>
      <dsp:spPr>
        <a:xfrm>
          <a:off x="388620" y="2004793"/>
          <a:ext cx="5440680" cy="590400"/>
        </a:xfrm>
        <a:prstGeom prst="roundRect">
          <a:avLst/>
        </a:prstGeom>
        <a:solidFill>
          <a:schemeClr val="accen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05645" tIns="0" rIns="205645" bIns="0" numCol="1" spcCol="1270" anchor="ctr" anchorCtr="0">
          <a:noAutofit/>
        </a:bodyPr>
        <a:lstStyle/>
        <a:p>
          <a:pPr marL="0" lvl="0" indent="0" algn="l" defTabSz="889000" rtl="0">
            <a:lnSpc>
              <a:spcPct val="90000"/>
            </a:lnSpc>
            <a:spcBef>
              <a:spcPct val="0"/>
            </a:spcBef>
            <a:spcAft>
              <a:spcPct val="35000"/>
            </a:spcAft>
            <a:buNone/>
          </a:pPr>
          <a:r>
            <a:rPr lang="en-US" altLang="zh-CN" sz="2000" b="1" kern="1200" dirty="0">
              <a:effectLst/>
            </a:rPr>
            <a:t>2. </a:t>
          </a:r>
          <a:r>
            <a:rPr lang="zh-CN" sz="2000" b="1" kern="1200" dirty="0">
              <a:effectLst/>
            </a:rPr>
            <a:t>对气候的影响：</a:t>
          </a:r>
          <a:endParaRPr lang="en-US" altLang="zh-CN" sz="2000" b="1" kern="1200" dirty="0">
            <a:effectLst/>
          </a:endParaRPr>
        </a:p>
      </dsp:txBody>
      <dsp:txXfrm>
        <a:off x="417441" y="2033614"/>
        <a:ext cx="5383038" cy="532758"/>
      </dsp:txXfrm>
    </dsp:sp>
    <dsp:sp modelId="{BCF29C15-7020-49D4-BB6A-9A16E3C8F43C}">
      <dsp:nvSpPr>
        <dsp:cNvPr id="0" name=""/>
        <dsp:cNvSpPr/>
      </dsp:nvSpPr>
      <dsp:spPr>
        <a:xfrm>
          <a:off x="0" y="3868693"/>
          <a:ext cx="7772400" cy="866250"/>
        </a:xfrm>
        <a:prstGeom prst="rect">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603225" tIns="416560" rIns="603225" bIns="142240" numCol="1" spcCol="1270" anchor="t" anchorCtr="0">
          <a:noAutofit/>
        </a:bodyPr>
        <a:lstStyle/>
        <a:p>
          <a:pPr marL="228600" lvl="1" indent="-228600" algn="l" defTabSz="889000" rtl="0">
            <a:lnSpc>
              <a:spcPct val="90000"/>
            </a:lnSpc>
            <a:spcBef>
              <a:spcPct val="0"/>
            </a:spcBef>
            <a:spcAft>
              <a:spcPct val="15000"/>
            </a:spcAft>
            <a:buChar char="•"/>
          </a:pPr>
          <a:r>
            <a:rPr lang="zh-CN" sz="2000" b="1" kern="1200" dirty="0">
              <a:effectLst/>
            </a:rPr>
            <a:t>冰盖消融量的增减，将直接影响海平面的升降</a:t>
          </a:r>
        </a:p>
      </dsp:txBody>
      <dsp:txXfrm>
        <a:off x="0" y="3868693"/>
        <a:ext cx="7772400" cy="866250"/>
      </dsp:txXfrm>
    </dsp:sp>
    <dsp:sp modelId="{06921C90-6E9B-400B-B637-20A299E8BFDA}">
      <dsp:nvSpPr>
        <dsp:cNvPr id="0" name=""/>
        <dsp:cNvSpPr/>
      </dsp:nvSpPr>
      <dsp:spPr>
        <a:xfrm>
          <a:off x="388620" y="3573493"/>
          <a:ext cx="5440680" cy="590400"/>
        </a:xfrm>
        <a:prstGeom prst="roundRect">
          <a:avLst/>
        </a:prstGeom>
        <a:solidFill>
          <a:schemeClr val="accen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05645" tIns="0" rIns="205645" bIns="0" numCol="1" spcCol="1270" anchor="ctr" anchorCtr="0">
          <a:noAutofit/>
        </a:bodyPr>
        <a:lstStyle/>
        <a:p>
          <a:pPr marL="0" lvl="0" indent="0" algn="l" defTabSz="889000" rtl="0">
            <a:lnSpc>
              <a:spcPct val="90000"/>
            </a:lnSpc>
            <a:spcBef>
              <a:spcPct val="0"/>
            </a:spcBef>
            <a:spcAft>
              <a:spcPct val="35000"/>
            </a:spcAft>
            <a:buNone/>
          </a:pPr>
          <a:r>
            <a:rPr lang="en-US" altLang="zh-CN" sz="2000" b="1" kern="1200" dirty="0">
              <a:effectLst/>
            </a:rPr>
            <a:t>4. </a:t>
          </a:r>
          <a:r>
            <a:rPr lang="zh-CN" altLang="en-US" sz="2000" b="1" kern="1200" dirty="0">
              <a:effectLst/>
            </a:rPr>
            <a:t>对</a:t>
          </a:r>
          <a:r>
            <a:rPr lang="zh-CN" sz="2000" b="1" kern="1200" dirty="0">
              <a:effectLst/>
            </a:rPr>
            <a:t>地球水圈的水分循环中的作用：</a:t>
          </a:r>
          <a:endParaRPr lang="en-US" altLang="zh-CN" sz="2000" b="1" kern="1200" dirty="0">
            <a:effectLst/>
          </a:endParaRPr>
        </a:p>
      </dsp:txBody>
      <dsp:txXfrm>
        <a:off x="417441" y="3602314"/>
        <a:ext cx="5383038" cy="532758"/>
      </dsp:txXfrm>
    </dsp:sp>
  </dsp:spTree>
</dsp:drawing>
</file>

<file path=ppt/diagrams/drawing5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C2BEFA6-0A4C-4EB0-804E-59770EE350ED}">
      <dsp:nvSpPr>
        <dsp:cNvPr id="0" name=""/>
        <dsp:cNvSpPr/>
      </dsp:nvSpPr>
      <dsp:spPr>
        <a:xfrm>
          <a:off x="0" y="2374"/>
          <a:ext cx="7772400" cy="823680"/>
        </a:xfrm>
        <a:prstGeom prst="roundRect">
          <a:avLst/>
        </a:prstGeom>
        <a:solidFill>
          <a:schemeClr val="accen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rtl="0">
            <a:lnSpc>
              <a:spcPct val="90000"/>
            </a:lnSpc>
            <a:spcBef>
              <a:spcPct val="0"/>
            </a:spcBef>
            <a:spcAft>
              <a:spcPct val="35000"/>
            </a:spcAft>
            <a:buNone/>
          </a:pPr>
          <a:r>
            <a:rPr lang="en-US" altLang="zh-CN" sz="2800" b="1" kern="1200" dirty="0"/>
            <a:t>5. </a:t>
          </a:r>
          <a:r>
            <a:rPr lang="zh-CN" altLang="en-US" sz="2800" b="1" kern="1200" dirty="0"/>
            <a:t>对植被及土壤的影响：</a:t>
          </a:r>
          <a:endParaRPr lang="zh-CN" altLang="en-US" sz="2800" kern="1200" dirty="0"/>
        </a:p>
      </dsp:txBody>
      <dsp:txXfrm>
        <a:off x="40209" y="42583"/>
        <a:ext cx="7691982" cy="743262"/>
      </dsp:txXfrm>
    </dsp:sp>
    <dsp:sp modelId="{2719C1CD-9DB4-4320-9971-887F9018BFC8}">
      <dsp:nvSpPr>
        <dsp:cNvPr id="0" name=""/>
        <dsp:cNvSpPr/>
      </dsp:nvSpPr>
      <dsp:spPr>
        <a:xfrm>
          <a:off x="0" y="826054"/>
          <a:ext cx="7772400" cy="2094840"/>
        </a:xfrm>
        <a:prstGeom prst="rect">
          <a:avLst/>
        </a:prstGeom>
        <a:noFill/>
        <a:ln w="9525" cap="flat" cmpd="sng" algn="ctr">
          <a:solidFill>
            <a:schemeClr val="dk1">
              <a:alpha val="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246774" tIns="34290" rIns="192024" bIns="34290" numCol="1" spcCol="1270" anchor="t" anchorCtr="0">
          <a:noAutofit/>
        </a:bodyPr>
        <a:lstStyle/>
        <a:p>
          <a:pPr marL="228600" lvl="1" indent="-228600" algn="l" defTabSz="1200150" rtl="0">
            <a:lnSpc>
              <a:spcPct val="90000"/>
            </a:lnSpc>
            <a:spcBef>
              <a:spcPct val="0"/>
            </a:spcBef>
            <a:spcAft>
              <a:spcPct val="20000"/>
            </a:spcAft>
            <a:buChar char="•"/>
          </a:pPr>
          <a:r>
            <a:rPr lang="zh-CN" altLang="en-US" sz="2700" b="1" kern="1200" dirty="0">
              <a:solidFill>
                <a:srgbClr val="FF0000"/>
              </a:solidFill>
            </a:rPr>
            <a:t>冰川推进</a:t>
          </a:r>
          <a:r>
            <a:rPr lang="zh-CN" altLang="en-US" sz="2700" b="1" kern="1200" dirty="0"/>
            <a:t>：</a:t>
          </a:r>
          <a:r>
            <a:rPr lang="zh-CN" altLang="en-US" sz="2400" b="1" kern="1200" dirty="0"/>
            <a:t>将</a:t>
          </a:r>
          <a:r>
            <a:rPr lang="zh-CN" altLang="en-US" sz="2800" b="1" kern="1200" dirty="0">
              <a:solidFill>
                <a:srgbClr val="0000FF"/>
              </a:solidFill>
            </a:rPr>
            <a:t>毁灭其覆盖地区的植被</a:t>
          </a:r>
          <a:r>
            <a:rPr lang="zh-CN" altLang="en-US" sz="2400" b="1" kern="1200" dirty="0"/>
            <a:t>，动物被迫迁移，土壤发育过程亦将中断。自然地带将相应向低纬和低海拔地区移动</a:t>
          </a:r>
          <a:endParaRPr lang="zh-CN" altLang="en-US" sz="2400" kern="1200" dirty="0"/>
        </a:p>
        <a:p>
          <a:pPr marL="228600" lvl="1" indent="-228600" algn="l" defTabSz="1200150" rtl="0">
            <a:lnSpc>
              <a:spcPct val="90000"/>
            </a:lnSpc>
            <a:spcBef>
              <a:spcPct val="0"/>
            </a:spcBef>
            <a:spcAft>
              <a:spcPct val="20000"/>
            </a:spcAft>
            <a:buChar char="•"/>
          </a:pPr>
          <a:r>
            <a:rPr lang="zh-CN" altLang="en-US" sz="2700" b="1" kern="1200" dirty="0">
              <a:solidFill>
                <a:srgbClr val="FF0000"/>
              </a:solidFill>
            </a:rPr>
            <a:t>冰川退缩</a:t>
          </a:r>
          <a:r>
            <a:rPr lang="zh-CN" altLang="en-US" sz="2700" b="1" kern="1200" dirty="0"/>
            <a:t>：</a:t>
          </a:r>
          <a:r>
            <a:rPr lang="zh-CN" altLang="en-US" sz="2400" b="1" kern="1200" dirty="0"/>
            <a:t>植被、土壤将逐渐</a:t>
          </a:r>
          <a:r>
            <a:rPr lang="zh-CN" altLang="en-US" sz="2800" b="1" kern="1200" dirty="0">
              <a:solidFill>
                <a:srgbClr val="0000FF"/>
              </a:solidFill>
            </a:rPr>
            <a:t>重新发育</a:t>
          </a:r>
          <a:r>
            <a:rPr lang="zh-CN" altLang="en-US" sz="2400" b="1" kern="1200" dirty="0"/>
            <a:t>，自然地带相应向高纬和高海拔地区移动</a:t>
          </a:r>
          <a:endParaRPr lang="zh-CN" altLang="en-US" sz="2400" kern="1200" dirty="0"/>
        </a:p>
      </dsp:txBody>
      <dsp:txXfrm>
        <a:off x="0" y="826054"/>
        <a:ext cx="7772400" cy="2094840"/>
      </dsp:txXfrm>
    </dsp:sp>
    <dsp:sp modelId="{E8C39F0E-CA8E-4F5C-B93B-5AC6002B4902}">
      <dsp:nvSpPr>
        <dsp:cNvPr id="0" name=""/>
        <dsp:cNvSpPr/>
      </dsp:nvSpPr>
      <dsp:spPr>
        <a:xfrm>
          <a:off x="0" y="2920895"/>
          <a:ext cx="7772400" cy="823680"/>
        </a:xfrm>
        <a:prstGeom prst="roundRect">
          <a:avLst/>
        </a:prstGeom>
        <a:solidFill>
          <a:schemeClr val="accen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rtl="0">
            <a:lnSpc>
              <a:spcPct val="90000"/>
            </a:lnSpc>
            <a:spcBef>
              <a:spcPct val="0"/>
            </a:spcBef>
            <a:spcAft>
              <a:spcPct val="35000"/>
            </a:spcAft>
            <a:buNone/>
          </a:pPr>
          <a:r>
            <a:rPr lang="en-US" altLang="zh-CN" sz="2800" b="1" kern="1200" dirty="0"/>
            <a:t>6. </a:t>
          </a:r>
          <a:r>
            <a:rPr lang="zh-CN" sz="2800" b="1" kern="1200" dirty="0"/>
            <a:t>对地表形态的影响：</a:t>
          </a:r>
          <a:endParaRPr lang="en-US" altLang="zh-CN" sz="2800" b="1" kern="1200" dirty="0"/>
        </a:p>
      </dsp:txBody>
      <dsp:txXfrm>
        <a:off x="40209" y="2961104"/>
        <a:ext cx="7691982" cy="743262"/>
      </dsp:txXfrm>
    </dsp:sp>
    <dsp:sp modelId="{89EB199E-4D1E-48B7-AD77-93BA79973343}">
      <dsp:nvSpPr>
        <dsp:cNvPr id="0" name=""/>
        <dsp:cNvSpPr/>
      </dsp:nvSpPr>
      <dsp:spPr>
        <a:xfrm>
          <a:off x="0" y="3744575"/>
          <a:ext cx="7772400" cy="933570"/>
        </a:xfrm>
        <a:prstGeom prst="rect">
          <a:avLst/>
        </a:prstGeom>
        <a:noFill/>
        <a:ln w="9525" cap="flat" cmpd="sng" algn="ctr">
          <a:solidFill>
            <a:schemeClr val="dk1">
              <a:alpha val="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246774" tIns="30480" rIns="170688" bIns="30480" numCol="1" spcCol="1270" anchor="t" anchorCtr="0">
          <a:noAutofit/>
        </a:bodyPr>
        <a:lstStyle/>
        <a:p>
          <a:pPr marL="228600" lvl="1" indent="-228600" algn="l" defTabSz="1066800" rtl="0">
            <a:lnSpc>
              <a:spcPct val="90000"/>
            </a:lnSpc>
            <a:spcBef>
              <a:spcPct val="0"/>
            </a:spcBef>
            <a:spcAft>
              <a:spcPct val="20000"/>
            </a:spcAft>
            <a:buChar char="•"/>
          </a:pPr>
          <a:r>
            <a:rPr lang="zh-CN" altLang="en-US" sz="2400" b="1" kern="1200" dirty="0"/>
            <a:t>冰川的侵蚀和堆积作用显著改变地表形态</a:t>
          </a:r>
          <a:endParaRPr lang="zh-CN" altLang="en-US" sz="2400" kern="1200" dirty="0"/>
        </a:p>
        <a:p>
          <a:pPr marL="228600" lvl="1" indent="-228600" algn="l" defTabSz="1066800" rtl="0">
            <a:lnSpc>
              <a:spcPct val="90000"/>
            </a:lnSpc>
            <a:spcBef>
              <a:spcPct val="0"/>
            </a:spcBef>
            <a:spcAft>
              <a:spcPct val="20000"/>
            </a:spcAft>
            <a:buChar char="•"/>
          </a:pPr>
          <a:r>
            <a:rPr lang="zh-CN" altLang="en-US" sz="2400" b="1" kern="1200" dirty="0"/>
            <a:t>形成特殊的</a:t>
          </a:r>
          <a:r>
            <a:rPr lang="zh-CN" altLang="en-US" sz="2800" b="1" kern="1200" dirty="0">
              <a:solidFill>
                <a:srgbClr val="0000FF"/>
              </a:solidFill>
            </a:rPr>
            <a:t>冰川地貌</a:t>
          </a:r>
          <a:endParaRPr lang="zh-CN" altLang="en-US" sz="2800" kern="1200" dirty="0"/>
        </a:p>
      </dsp:txBody>
      <dsp:txXfrm>
        <a:off x="0" y="3744575"/>
        <a:ext cx="7772400" cy="93357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8CEC89B-FFDC-431D-A693-58F052654936}">
      <dsp:nvSpPr>
        <dsp:cNvPr id="0" name=""/>
        <dsp:cNvSpPr/>
      </dsp:nvSpPr>
      <dsp:spPr>
        <a:xfrm>
          <a:off x="0" y="9733"/>
          <a:ext cx="7772400" cy="767520"/>
        </a:xfrm>
        <a:prstGeom prst="round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rtl="0">
            <a:lnSpc>
              <a:spcPct val="90000"/>
            </a:lnSpc>
            <a:spcBef>
              <a:spcPct val="0"/>
            </a:spcBef>
            <a:spcAft>
              <a:spcPct val="35000"/>
            </a:spcAft>
            <a:buNone/>
          </a:pPr>
          <a:r>
            <a:rPr lang="zh-CN" altLang="en-US" sz="2800" b="1" kern="1200" dirty="0"/>
            <a:t>关于海洋的起源的假说：</a:t>
          </a:r>
        </a:p>
      </dsp:txBody>
      <dsp:txXfrm>
        <a:off x="37467" y="47200"/>
        <a:ext cx="7697466" cy="692586"/>
      </dsp:txXfrm>
    </dsp:sp>
    <dsp:sp modelId="{AD851348-582E-4895-9D55-247BC2B56DB8}">
      <dsp:nvSpPr>
        <dsp:cNvPr id="0" name=""/>
        <dsp:cNvSpPr/>
      </dsp:nvSpPr>
      <dsp:spPr>
        <a:xfrm>
          <a:off x="0" y="777253"/>
          <a:ext cx="7772400" cy="16549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6774" tIns="30480" rIns="170688" bIns="30480" numCol="1" spcCol="1270" anchor="t" anchorCtr="0">
          <a:noAutofit/>
        </a:bodyPr>
        <a:lstStyle/>
        <a:p>
          <a:pPr marL="228600" lvl="1" indent="-228600" algn="l" defTabSz="1066800" rtl="0">
            <a:lnSpc>
              <a:spcPct val="90000"/>
            </a:lnSpc>
            <a:spcBef>
              <a:spcPct val="0"/>
            </a:spcBef>
            <a:spcAft>
              <a:spcPct val="20000"/>
            </a:spcAft>
            <a:buChar char="•"/>
          </a:pPr>
          <a:r>
            <a:rPr lang="zh-CN" altLang="en-US" sz="2400" b="1" kern="1200" dirty="0"/>
            <a:t>洋壳是</a:t>
          </a:r>
          <a:r>
            <a:rPr lang="zh-CN" altLang="en-US" sz="2400" b="1" kern="1200" dirty="0">
              <a:solidFill>
                <a:srgbClr val="FF0000"/>
              </a:solidFill>
            </a:rPr>
            <a:t>原生的</a:t>
          </a:r>
          <a:r>
            <a:rPr lang="zh-CN" altLang="en-US" sz="2400" b="1" kern="1200" dirty="0"/>
            <a:t>，地球形成初期大洋就已存在</a:t>
          </a:r>
        </a:p>
        <a:p>
          <a:pPr marL="228600" lvl="1" indent="-228600" algn="l" defTabSz="1066800" rtl="0">
            <a:lnSpc>
              <a:spcPct val="90000"/>
            </a:lnSpc>
            <a:spcBef>
              <a:spcPct val="0"/>
            </a:spcBef>
            <a:spcAft>
              <a:spcPct val="20000"/>
            </a:spcAft>
            <a:buChar char="•"/>
          </a:pPr>
          <a:r>
            <a:rPr lang="zh-CN" altLang="en-US" sz="2400" b="1" kern="1200" dirty="0"/>
            <a:t>泛大陆分离时海底扩张形成了洋壳</a:t>
          </a:r>
        </a:p>
        <a:p>
          <a:pPr marL="228600" lvl="1" indent="-228600" algn="l" defTabSz="1066800" rtl="0">
            <a:lnSpc>
              <a:spcPct val="90000"/>
            </a:lnSpc>
            <a:spcBef>
              <a:spcPct val="0"/>
            </a:spcBef>
            <a:spcAft>
              <a:spcPct val="20000"/>
            </a:spcAft>
            <a:buChar char="•"/>
          </a:pPr>
          <a:r>
            <a:rPr lang="zh-CN" altLang="en-US" sz="2400" b="1" kern="1200" dirty="0"/>
            <a:t>熔融岩浆侵入地壳并溢出地表冷凝，因其密度大，导致其下伏地壳沉入上地幔，最终形成洋壳</a:t>
          </a:r>
        </a:p>
      </dsp:txBody>
      <dsp:txXfrm>
        <a:off x="0" y="777253"/>
        <a:ext cx="7772400" cy="1654965"/>
      </dsp:txXfrm>
    </dsp:sp>
    <dsp:sp modelId="{EF3161D1-1D2D-4232-82ED-35005756FD0E}">
      <dsp:nvSpPr>
        <dsp:cNvPr id="0" name=""/>
        <dsp:cNvSpPr/>
      </dsp:nvSpPr>
      <dsp:spPr>
        <a:xfrm>
          <a:off x="0" y="2432218"/>
          <a:ext cx="7772400" cy="767520"/>
        </a:xfrm>
        <a:prstGeom prst="round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rtl="0">
            <a:lnSpc>
              <a:spcPct val="90000"/>
            </a:lnSpc>
            <a:spcBef>
              <a:spcPct val="0"/>
            </a:spcBef>
            <a:spcAft>
              <a:spcPct val="35000"/>
            </a:spcAft>
            <a:buNone/>
          </a:pPr>
          <a:r>
            <a:rPr lang="zh-CN" altLang="en-US" sz="2800" b="1" kern="1200" dirty="0"/>
            <a:t>关于海水的假说：</a:t>
          </a:r>
          <a:endParaRPr lang="en-US" altLang="zh-CN" sz="2800" b="1" kern="1200" dirty="0"/>
        </a:p>
      </dsp:txBody>
      <dsp:txXfrm>
        <a:off x="37467" y="2469685"/>
        <a:ext cx="7697466" cy="692586"/>
      </dsp:txXfrm>
    </dsp:sp>
    <dsp:sp modelId="{4EE9F037-BE14-4C74-8785-F230E3E626DB}">
      <dsp:nvSpPr>
        <dsp:cNvPr id="0" name=""/>
        <dsp:cNvSpPr/>
      </dsp:nvSpPr>
      <dsp:spPr>
        <a:xfrm>
          <a:off x="0" y="3199738"/>
          <a:ext cx="7772400" cy="6789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6774" tIns="30480" rIns="170688" bIns="30480" numCol="1" spcCol="1270" anchor="t" anchorCtr="0">
          <a:noAutofit/>
        </a:bodyPr>
        <a:lstStyle/>
        <a:p>
          <a:pPr marL="228600" lvl="1" indent="-228600" algn="l" defTabSz="1066800" rtl="0">
            <a:lnSpc>
              <a:spcPct val="90000"/>
            </a:lnSpc>
            <a:spcBef>
              <a:spcPct val="0"/>
            </a:spcBef>
            <a:spcAft>
              <a:spcPct val="20000"/>
            </a:spcAft>
            <a:buChar char="•"/>
          </a:pPr>
          <a:r>
            <a:rPr lang="zh-CN" altLang="en-US" sz="2400" b="1" kern="1200" dirty="0"/>
            <a:t>倾向于来自</a:t>
          </a:r>
          <a:r>
            <a:rPr lang="zh-CN" altLang="en-US" sz="2400" b="1" kern="1200" dirty="0">
              <a:solidFill>
                <a:srgbClr val="0000FF"/>
              </a:solidFill>
            </a:rPr>
            <a:t>地壳和上地幔</a:t>
          </a:r>
          <a:endParaRPr lang="zh-CN" altLang="en-US" sz="2400" b="1" kern="1200" dirty="0"/>
        </a:p>
      </dsp:txBody>
      <dsp:txXfrm>
        <a:off x="0" y="3199738"/>
        <a:ext cx="7772400" cy="67896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622312-1C4A-4A6A-A996-048C93C0A42A}">
      <dsp:nvSpPr>
        <dsp:cNvPr id="0" name=""/>
        <dsp:cNvSpPr/>
      </dsp:nvSpPr>
      <dsp:spPr>
        <a:xfrm>
          <a:off x="0" y="276256"/>
          <a:ext cx="7772400" cy="110565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3225" tIns="374904" rIns="603225" bIns="128016" numCol="1" spcCol="1270" anchor="t" anchorCtr="0">
          <a:noAutofit/>
        </a:bodyPr>
        <a:lstStyle/>
        <a:p>
          <a:pPr marL="171450" lvl="1" indent="-171450" algn="l" defTabSz="800100" rtl="0">
            <a:lnSpc>
              <a:spcPct val="90000"/>
            </a:lnSpc>
            <a:spcBef>
              <a:spcPct val="0"/>
            </a:spcBef>
            <a:spcAft>
              <a:spcPct val="15000"/>
            </a:spcAft>
            <a:buChar char="•"/>
          </a:pPr>
          <a:r>
            <a:rPr lang="zh-CN" altLang="en-US" sz="1800" b="1" kern="1200" dirty="0"/>
            <a:t>海</a:t>
          </a:r>
          <a:endParaRPr lang="en-US" altLang="zh-CN" sz="1800" b="1" kern="1200" dirty="0"/>
        </a:p>
        <a:p>
          <a:pPr marL="171450" lvl="1" indent="-171450" algn="l" defTabSz="800100" rtl="0">
            <a:lnSpc>
              <a:spcPct val="90000"/>
            </a:lnSpc>
            <a:spcBef>
              <a:spcPct val="0"/>
            </a:spcBef>
            <a:spcAft>
              <a:spcPct val="15000"/>
            </a:spcAft>
            <a:buChar char="•"/>
          </a:pPr>
          <a:r>
            <a:rPr lang="zh-CN" altLang="en-US" sz="1800" b="1" kern="1200" dirty="0"/>
            <a:t>洋</a:t>
          </a:r>
          <a:endParaRPr lang="en-US" altLang="zh-CN" sz="1800" b="1" kern="1200" dirty="0"/>
        </a:p>
      </dsp:txBody>
      <dsp:txXfrm>
        <a:off x="0" y="276256"/>
        <a:ext cx="7772400" cy="1105650"/>
      </dsp:txXfrm>
    </dsp:sp>
    <dsp:sp modelId="{8D7E66DC-6163-4F1A-B248-749A0C0A3100}">
      <dsp:nvSpPr>
        <dsp:cNvPr id="0" name=""/>
        <dsp:cNvSpPr/>
      </dsp:nvSpPr>
      <dsp:spPr>
        <a:xfrm>
          <a:off x="388620" y="10576"/>
          <a:ext cx="5440680" cy="53136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5645" tIns="0" rIns="205645" bIns="0" numCol="1" spcCol="1270" anchor="ctr" anchorCtr="0">
          <a:noAutofit/>
        </a:bodyPr>
        <a:lstStyle/>
        <a:p>
          <a:pPr marL="0" lvl="0" indent="0" algn="l" defTabSz="800100" rtl="0">
            <a:lnSpc>
              <a:spcPct val="90000"/>
            </a:lnSpc>
            <a:spcBef>
              <a:spcPct val="0"/>
            </a:spcBef>
            <a:spcAft>
              <a:spcPct val="35000"/>
            </a:spcAft>
            <a:buNone/>
          </a:pPr>
          <a:r>
            <a:rPr lang="en-US" altLang="zh-CN" sz="1800" b="1" kern="1200" dirty="0"/>
            <a:t>1. </a:t>
          </a:r>
          <a:r>
            <a:rPr lang="zh-CN" altLang="en-US" sz="1800" b="1" kern="1200" dirty="0"/>
            <a:t>海洋的构成：</a:t>
          </a:r>
          <a:endParaRPr lang="en-US" altLang="zh-CN" sz="1800" b="1" kern="1200" dirty="0"/>
        </a:p>
      </dsp:txBody>
      <dsp:txXfrm>
        <a:off x="414559" y="36515"/>
        <a:ext cx="5388802" cy="479482"/>
      </dsp:txXfrm>
    </dsp:sp>
    <dsp:sp modelId="{3F4264FC-F68C-4B48-B1EA-C35274802B92}">
      <dsp:nvSpPr>
        <dsp:cNvPr id="0" name=""/>
        <dsp:cNvSpPr/>
      </dsp:nvSpPr>
      <dsp:spPr>
        <a:xfrm>
          <a:off x="0" y="1744787"/>
          <a:ext cx="7772400" cy="104895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3225" tIns="374904" rIns="603225" bIns="128016" numCol="1" spcCol="1270" anchor="t" anchorCtr="0">
          <a:noAutofit/>
        </a:bodyPr>
        <a:lstStyle/>
        <a:p>
          <a:pPr marL="171450" lvl="1" indent="-171450" algn="l" defTabSz="800100" rtl="0">
            <a:lnSpc>
              <a:spcPct val="90000"/>
            </a:lnSpc>
            <a:spcBef>
              <a:spcPct val="0"/>
            </a:spcBef>
            <a:spcAft>
              <a:spcPct val="15000"/>
            </a:spcAft>
            <a:buChar char="•"/>
          </a:pPr>
          <a:r>
            <a:rPr lang="zh-CN" altLang="en-US" sz="1800" b="1" kern="1200" dirty="0">
              <a:solidFill>
                <a:srgbClr val="FF0000"/>
              </a:solidFill>
            </a:rPr>
            <a:t>远离</a:t>
          </a:r>
          <a:r>
            <a:rPr lang="zh-CN" altLang="en-US" sz="1800" b="1" kern="1200" dirty="0"/>
            <a:t>大陆的、深度大、面积广、不受大陆影响，具有</a:t>
          </a:r>
          <a:r>
            <a:rPr lang="zh-CN" altLang="en-US" sz="1800" b="1" kern="1200" dirty="0">
              <a:solidFill>
                <a:srgbClr val="0000FF"/>
              </a:solidFill>
            </a:rPr>
            <a:t>稳定理化性质</a:t>
          </a:r>
          <a:r>
            <a:rPr lang="zh-CN" altLang="en-US" sz="1800" b="1" kern="1200" dirty="0"/>
            <a:t>、潮汐系统以及强大洋流系统的水域</a:t>
          </a:r>
        </a:p>
      </dsp:txBody>
      <dsp:txXfrm>
        <a:off x="0" y="1744787"/>
        <a:ext cx="7772400" cy="1048950"/>
      </dsp:txXfrm>
    </dsp:sp>
    <dsp:sp modelId="{1A1A0449-2B09-473D-8A65-C94728F4F797}">
      <dsp:nvSpPr>
        <dsp:cNvPr id="0" name=""/>
        <dsp:cNvSpPr/>
      </dsp:nvSpPr>
      <dsp:spPr>
        <a:xfrm>
          <a:off x="388620" y="1479107"/>
          <a:ext cx="5440680" cy="53136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5645" tIns="0" rIns="205645" bIns="0" numCol="1" spcCol="1270" anchor="ctr" anchorCtr="0">
          <a:noAutofit/>
        </a:bodyPr>
        <a:lstStyle/>
        <a:p>
          <a:pPr marL="0" lvl="0" indent="0" algn="l" defTabSz="800100" rtl="0">
            <a:lnSpc>
              <a:spcPct val="90000"/>
            </a:lnSpc>
            <a:spcBef>
              <a:spcPct val="0"/>
            </a:spcBef>
            <a:spcAft>
              <a:spcPct val="35000"/>
            </a:spcAft>
            <a:buNone/>
          </a:pPr>
          <a:r>
            <a:rPr lang="en-US" altLang="zh-CN" sz="1800" b="1" kern="1200" dirty="0"/>
            <a:t>2. </a:t>
          </a:r>
          <a:r>
            <a:rPr lang="zh-CN" altLang="en-US" sz="1800" b="1" kern="1200" dirty="0"/>
            <a:t>洋的</a:t>
          </a:r>
          <a:r>
            <a:rPr lang="zh-CN" sz="1800" b="1" kern="1200" dirty="0"/>
            <a:t>定义：</a:t>
          </a:r>
          <a:endParaRPr lang="en-US" altLang="zh-CN" sz="1800" b="1" kern="1200" dirty="0"/>
        </a:p>
      </dsp:txBody>
      <dsp:txXfrm>
        <a:off x="414559" y="1505046"/>
        <a:ext cx="5388802" cy="479482"/>
      </dsp:txXfrm>
    </dsp:sp>
    <dsp:sp modelId="{C4677A78-9C5D-4848-A64A-F3CD96EC33DF}">
      <dsp:nvSpPr>
        <dsp:cNvPr id="0" name=""/>
        <dsp:cNvSpPr/>
      </dsp:nvSpPr>
      <dsp:spPr>
        <a:xfrm>
          <a:off x="0" y="3156617"/>
          <a:ext cx="7772400" cy="172935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3225" tIns="374904" rIns="603225" bIns="128016" numCol="1" spcCol="1270" anchor="t" anchorCtr="0">
          <a:noAutofit/>
        </a:bodyPr>
        <a:lstStyle/>
        <a:p>
          <a:pPr marL="171450" lvl="1" indent="-171450" algn="l" defTabSz="800100" rtl="0">
            <a:lnSpc>
              <a:spcPct val="90000"/>
            </a:lnSpc>
            <a:spcBef>
              <a:spcPct val="0"/>
            </a:spcBef>
            <a:spcAft>
              <a:spcPct val="15000"/>
            </a:spcAft>
            <a:buChar char="•"/>
          </a:pPr>
          <a:r>
            <a:rPr lang="zh-CN" sz="1800" b="1" kern="1200" dirty="0"/>
            <a:t>太平洋：</a:t>
          </a:r>
          <a:r>
            <a:rPr lang="en-US" sz="1800" b="1" kern="1200" dirty="0"/>
            <a:t>181.344(10</a:t>
          </a:r>
          <a:r>
            <a:rPr lang="en-US" sz="1800" b="1" kern="1200" baseline="30000" dirty="0"/>
            <a:t>6</a:t>
          </a:r>
          <a:r>
            <a:rPr lang="en-US" sz="1800" b="1" kern="1200" dirty="0"/>
            <a:t>km</a:t>
          </a:r>
          <a:r>
            <a:rPr lang="en-US" sz="1800" b="1" kern="1200" baseline="30000" dirty="0"/>
            <a:t>2</a:t>
          </a:r>
          <a:r>
            <a:rPr lang="en-US" sz="1800" b="1" kern="1200" dirty="0"/>
            <a:t>)</a:t>
          </a:r>
          <a:endParaRPr lang="zh-CN" sz="1800" b="1" kern="1200" dirty="0"/>
        </a:p>
        <a:p>
          <a:pPr marL="171450" lvl="1" indent="-171450" algn="l" defTabSz="800100" rtl="0">
            <a:lnSpc>
              <a:spcPct val="90000"/>
            </a:lnSpc>
            <a:spcBef>
              <a:spcPct val="0"/>
            </a:spcBef>
            <a:spcAft>
              <a:spcPct val="15000"/>
            </a:spcAft>
            <a:buChar char="•"/>
          </a:pPr>
          <a:r>
            <a:rPr lang="zh-CN" sz="1800" b="1" kern="1200" dirty="0"/>
            <a:t>大西洋</a:t>
          </a:r>
          <a:r>
            <a:rPr lang="en-US" sz="1800" b="1" kern="1200" dirty="0"/>
            <a:t>:  94.314(10</a:t>
          </a:r>
          <a:r>
            <a:rPr lang="en-US" sz="1800" b="1" kern="1200" baseline="30000" dirty="0"/>
            <a:t>6</a:t>
          </a:r>
          <a:r>
            <a:rPr lang="en-US" sz="1800" b="1" kern="1200" dirty="0"/>
            <a:t>km</a:t>
          </a:r>
          <a:r>
            <a:rPr lang="en-US" sz="1800" b="1" kern="1200" baseline="30000" dirty="0"/>
            <a:t>2</a:t>
          </a:r>
          <a:r>
            <a:rPr lang="en-US" sz="1800" b="1" kern="1200" dirty="0"/>
            <a:t>)</a:t>
          </a:r>
          <a:endParaRPr lang="zh-CN" sz="1800" b="1" kern="1200" dirty="0"/>
        </a:p>
        <a:p>
          <a:pPr marL="171450" lvl="1" indent="-171450" algn="l" defTabSz="800100" rtl="0">
            <a:lnSpc>
              <a:spcPct val="90000"/>
            </a:lnSpc>
            <a:spcBef>
              <a:spcPct val="0"/>
            </a:spcBef>
            <a:spcAft>
              <a:spcPct val="15000"/>
            </a:spcAft>
            <a:buChar char="•"/>
          </a:pPr>
          <a:r>
            <a:rPr lang="zh-CN" sz="1800" b="1" kern="1200" dirty="0"/>
            <a:t>印度洋</a:t>
          </a:r>
          <a:r>
            <a:rPr lang="en-US" sz="1800" b="1" kern="1200" dirty="0"/>
            <a:t>:  74.118(10</a:t>
          </a:r>
          <a:r>
            <a:rPr lang="en-US" sz="1800" b="1" kern="1200" baseline="30000" dirty="0"/>
            <a:t>6</a:t>
          </a:r>
          <a:r>
            <a:rPr lang="en-US" sz="1800" b="1" kern="1200" dirty="0"/>
            <a:t>km</a:t>
          </a:r>
          <a:r>
            <a:rPr lang="en-US" sz="1800" b="1" kern="1200" baseline="30000" dirty="0"/>
            <a:t>2</a:t>
          </a:r>
          <a:r>
            <a:rPr lang="en-US" sz="1800" b="1" kern="1200" dirty="0"/>
            <a:t>)</a:t>
          </a:r>
          <a:endParaRPr lang="zh-CN" sz="1800" b="1" kern="1200" dirty="0"/>
        </a:p>
        <a:p>
          <a:pPr marL="171450" lvl="1" indent="-171450" algn="l" defTabSz="800100" rtl="0">
            <a:lnSpc>
              <a:spcPct val="90000"/>
            </a:lnSpc>
            <a:spcBef>
              <a:spcPct val="0"/>
            </a:spcBef>
            <a:spcAft>
              <a:spcPct val="15000"/>
            </a:spcAft>
            <a:buChar char="•"/>
          </a:pPr>
          <a:r>
            <a:rPr lang="zh-CN" sz="1800" b="1" kern="1200" dirty="0"/>
            <a:t>北冰洋</a:t>
          </a:r>
          <a:r>
            <a:rPr lang="en-US" sz="1800" b="1" kern="1200" dirty="0"/>
            <a:t>:  12.257(10</a:t>
          </a:r>
          <a:r>
            <a:rPr lang="en-US" sz="1800" b="1" kern="1200" baseline="30000" dirty="0"/>
            <a:t>6</a:t>
          </a:r>
          <a:r>
            <a:rPr lang="en-US" sz="1800" b="1" kern="1200" dirty="0"/>
            <a:t>km</a:t>
          </a:r>
          <a:r>
            <a:rPr lang="en-US" sz="1800" b="1" kern="1200" baseline="30000" dirty="0"/>
            <a:t>2</a:t>
          </a:r>
          <a:r>
            <a:rPr lang="en-US" sz="1800" b="1" kern="1200" dirty="0"/>
            <a:t>)</a:t>
          </a:r>
          <a:endParaRPr lang="zh-CN" sz="1800" b="1" kern="1200" dirty="0"/>
        </a:p>
      </dsp:txBody>
      <dsp:txXfrm>
        <a:off x="0" y="3156617"/>
        <a:ext cx="7772400" cy="1729350"/>
      </dsp:txXfrm>
    </dsp:sp>
    <dsp:sp modelId="{809F9732-772C-4F81-957C-5560B2DA6336}">
      <dsp:nvSpPr>
        <dsp:cNvPr id="0" name=""/>
        <dsp:cNvSpPr/>
      </dsp:nvSpPr>
      <dsp:spPr>
        <a:xfrm>
          <a:off x="388620" y="2890937"/>
          <a:ext cx="5440680" cy="53136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5645" tIns="0" rIns="205645" bIns="0" numCol="1" spcCol="1270" anchor="ctr" anchorCtr="0">
          <a:noAutofit/>
        </a:bodyPr>
        <a:lstStyle/>
        <a:p>
          <a:pPr marL="0" lvl="0" indent="0" algn="l" defTabSz="800100" rtl="0">
            <a:lnSpc>
              <a:spcPct val="90000"/>
            </a:lnSpc>
            <a:spcBef>
              <a:spcPct val="0"/>
            </a:spcBef>
            <a:spcAft>
              <a:spcPct val="35000"/>
            </a:spcAft>
            <a:buNone/>
          </a:pPr>
          <a:r>
            <a:rPr lang="zh-CN" altLang="en-US" sz="1800" b="1" kern="1200" dirty="0"/>
            <a:t>四大洋：</a:t>
          </a:r>
        </a:p>
      </dsp:txBody>
      <dsp:txXfrm>
        <a:off x="414559" y="2916876"/>
        <a:ext cx="5388802" cy="479482"/>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E6E9C04-4EFD-4830-968C-7349289CB0C2}">
      <dsp:nvSpPr>
        <dsp:cNvPr id="0" name=""/>
        <dsp:cNvSpPr/>
      </dsp:nvSpPr>
      <dsp:spPr>
        <a:xfrm>
          <a:off x="0" y="21387"/>
          <a:ext cx="7772400" cy="905580"/>
        </a:xfrm>
        <a:prstGeom prst="round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l" defTabSz="1600200" rtl="0">
            <a:lnSpc>
              <a:spcPct val="90000"/>
            </a:lnSpc>
            <a:spcBef>
              <a:spcPct val="0"/>
            </a:spcBef>
            <a:spcAft>
              <a:spcPct val="35000"/>
            </a:spcAft>
            <a:buNone/>
          </a:pPr>
          <a:r>
            <a:rPr lang="zh-CN" altLang="en-US" sz="3600" b="1" kern="1200" dirty="0"/>
            <a:t>①定义：</a:t>
          </a:r>
        </a:p>
      </dsp:txBody>
      <dsp:txXfrm>
        <a:off x="44207" y="65594"/>
        <a:ext cx="7683986" cy="817166"/>
      </dsp:txXfrm>
    </dsp:sp>
    <dsp:sp modelId="{0A27D2FC-FF99-4908-A7CF-EE2DC476FBB1}">
      <dsp:nvSpPr>
        <dsp:cNvPr id="0" name=""/>
        <dsp:cNvSpPr/>
      </dsp:nvSpPr>
      <dsp:spPr>
        <a:xfrm>
          <a:off x="0" y="926967"/>
          <a:ext cx="7772400" cy="30553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6774" tIns="45720" rIns="256032" bIns="45720" numCol="1" spcCol="1270" anchor="t" anchorCtr="0">
          <a:noAutofit/>
        </a:bodyPr>
        <a:lstStyle/>
        <a:p>
          <a:pPr marL="285750" lvl="1" indent="-285750" algn="l" defTabSz="1244600" rtl="0">
            <a:lnSpc>
              <a:spcPct val="90000"/>
            </a:lnSpc>
            <a:spcBef>
              <a:spcPct val="0"/>
            </a:spcBef>
            <a:spcAft>
              <a:spcPct val="20000"/>
            </a:spcAft>
            <a:buChar char="•"/>
          </a:pPr>
          <a:r>
            <a:rPr lang="zh-CN" altLang="en-US" sz="2800" b="1" kern="1200" dirty="0"/>
            <a:t>毗邻大陆的</a:t>
          </a:r>
        </a:p>
        <a:p>
          <a:pPr marL="285750" lvl="1" indent="-285750" algn="l" defTabSz="1244600" rtl="0">
            <a:lnSpc>
              <a:spcPct val="90000"/>
            </a:lnSpc>
            <a:spcBef>
              <a:spcPct val="0"/>
            </a:spcBef>
            <a:spcAft>
              <a:spcPct val="20000"/>
            </a:spcAft>
            <a:buChar char="•"/>
          </a:pPr>
          <a:r>
            <a:rPr lang="zh-CN" altLang="en-US" sz="2800" b="1" kern="1200" dirty="0"/>
            <a:t>深度浅，面积小</a:t>
          </a:r>
        </a:p>
        <a:p>
          <a:pPr marL="285750" lvl="1" indent="-285750" algn="l" defTabSz="1244600" rtl="0">
            <a:lnSpc>
              <a:spcPct val="90000"/>
            </a:lnSpc>
            <a:spcBef>
              <a:spcPct val="0"/>
            </a:spcBef>
            <a:spcAft>
              <a:spcPct val="20000"/>
            </a:spcAft>
            <a:buChar char="•"/>
          </a:pPr>
          <a:r>
            <a:rPr lang="zh-CN" altLang="en-US" sz="2800" b="1" kern="1200" dirty="0"/>
            <a:t>兼受大洋和大陆影响</a:t>
          </a:r>
        </a:p>
        <a:p>
          <a:pPr marL="285750" lvl="1" indent="-285750" algn="l" defTabSz="1244600" rtl="0">
            <a:lnSpc>
              <a:spcPct val="90000"/>
            </a:lnSpc>
            <a:spcBef>
              <a:spcPct val="0"/>
            </a:spcBef>
            <a:spcAft>
              <a:spcPct val="20000"/>
            </a:spcAft>
            <a:buChar char="•"/>
          </a:pPr>
          <a:r>
            <a:rPr lang="zh-CN" altLang="en-US" sz="2800" b="1" kern="1200" dirty="0"/>
            <a:t>理化性质较不稳定</a:t>
          </a:r>
        </a:p>
        <a:p>
          <a:pPr marL="285750" lvl="1" indent="-285750" algn="l" defTabSz="1244600" rtl="0">
            <a:lnSpc>
              <a:spcPct val="90000"/>
            </a:lnSpc>
            <a:spcBef>
              <a:spcPct val="0"/>
            </a:spcBef>
            <a:spcAft>
              <a:spcPct val="20000"/>
            </a:spcAft>
            <a:buChar char="•"/>
          </a:pPr>
          <a:r>
            <a:rPr lang="zh-CN" altLang="en-US" sz="2800" b="1" kern="1200" dirty="0"/>
            <a:t>潮汐现象明显</a:t>
          </a:r>
        </a:p>
        <a:p>
          <a:pPr marL="285750" lvl="1" indent="-285750" algn="l" defTabSz="1244600" rtl="0">
            <a:lnSpc>
              <a:spcPct val="90000"/>
            </a:lnSpc>
            <a:spcBef>
              <a:spcPct val="0"/>
            </a:spcBef>
            <a:spcAft>
              <a:spcPct val="20000"/>
            </a:spcAft>
            <a:buChar char="•"/>
          </a:pPr>
          <a:r>
            <a:rPr lang="zh-CN" altLang="en-US" sz="2800" b="1" kern="1200" dirty="0"/>
            <a:t>具有独立海流系统的水域</a:t>
          </a:r>
        </a:p>
      </dsp:txBody>
      <dsp:txXfrm>
        <a:off x="0" y="926967"/>
        <a:ext cx="7772400" cy="305532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35C6B1-757D-4FB7-8953-A98BBF396171}">
      <dsp:nvSpPr>
        <dsp:cNvPr id="0" name=""/>
        <dsp:cNvSpPr/>
      </dsp:nvSpPr>
      <dsp:spPr>
        <a:xfrm>
          <a:off x="0" y="491238"/>
          <a:ext cx="8229600" cy="1256062"/>
        </a:xfrm>
        <a:prstGeom prst="rect">
          <a:avLst/>
        </a:prstGeom>
        <a:solidFill>
          <a:schemeClr val="lt1">
            <a:alpha val="90000"/>
            <a:hueOff val="0"/>
            <a:satOff val="0"/>
            <a:lumOff val="0"/>
            <a:alphaOff val="0"/>
          </a:schemeClr>
        </a:solidFill>
        <a:ln w="9525" cap="flat" cmpd="sng" algn="ctr">
          <a:solidFill>
            <a:schemeClr val="accent1">
              <a:shade val="8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38708" tIns="604012" rIns="638708" bIns="206248" numCol="1" spcCol="1270" anchor="t" anchorCtr="0">
          <a:noAutofit/>
        </a:bodyPr>
        <a:lstStyle/>
        <a:p>
          <a:pPr marL="285750" lvl="1" indent="-285750" algn="l" defTabSz="1289050" rtl="0">
            <a:lnSpc>
              <a:spcPct val="90000"/>
            </a:lnSpc>
            <a:spcBef>
              <a:spcPct val="0"/>
            </a:spcBef>
            <a:spcAft>
              <a:spcPct val="15000"/>
            </a:spcAft>
            <a:buChar char="•"/>
          </a:pPr>
          <a:r>
            <a:rPr lang="zh-CN" altLang="en-US" sz="2900" b="1" kern="1200" dirty="0"/>
            <a:t>位于陆地边缘的海</a:t>
          </a:r>
        </a:p>
      </dsp:txBody>
      <dsp:txXfrm>
        <a:off x="0" y="491238"/>
        <a:ext cx="8229600" cy="1256062"/>
      </dsp:txXfrm>
    </dsp:sp>
    <dsp:sp modelId="{6388CF30-FBD9-4291-A3F3-90DF532E38B5}">
      <dsp:nvSpPr>
        <dsp:cNvPr id="0" name=""/>
        <dsp:cNvSpPr/>
      </dsp:nvSpPr>
      <dsp:spPr>
        <a:xfrm>
          <a:off x="411480" y="63198"/>
          <a:ext cx="5760720" cy="856080"/>
        </a:xfrm>
        <a:prstGeom prst="roundRect">
          <a:avLst/>
        </a:prstGeom>
        <a:gradFill rotWithShape="0">
          <a:gsLst>
            <a:gs pos="0">
              <a:schemeClr val="accent1">
                <a:shade val="80000"/>
                <a:hueOff val="0"/>
                <a:satOff val="0"/>
                <a:lumOff val="0"/>
                <a:alphaOff val="0"/>
                <a:tint val="50000"/>
                <a:satMod val="300000"/>
              </a:schemeClr>
            </a:gs>
            <a:gs pos="35000">
              <a:schemeClr val="accent1">
                <a:shade val="80000"/>
                <a:hueOff val="0"/>
                <a:satOff val="0"/>
                <a:lumOff val="0"/>
                <a:alphaOff val="0"/>
                <a:tint val="37000"/>
                <a:satMod val="300000"/>
              </a:schemeClr>
            </a:gs>
            <a:gs pos="100000">
              <a:schemeClr val="accent1">
                <a:shade val="80000"/>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17742" tIns="0" rIns="217742" bIns="0" numCol="1" spcCol="1270" anchor="ctr" anchorCtr="0">
          <a:noAutofit/>
        </a:bodyPr>
        <a:lstStyle/>
        <a:p>
          <a:pPr marL="0" lvl="0" indent="0" algn="l" defTabSz="1289050" rtl="0">
            <a:lnSpc>
              <a:spcPct val="90000"/>
            </a:lnSpc>
            <a:spcBef>
              <a:spcPct val="0"/>
            </a:spcBef>
            <a:spcAft>
              <a:spcPct val="35000"/>
            </a:spcAft>
            <a:buNone/>
          </a:pPr>
          <a:r>
            <a:rPr lang="zh-CN" sz="2900" b="1" kern="1200" dirty="0"/>
            <a:t>边缘海：</a:t>
          </a:r>
          <a:endParaRPr lang="en-US" altLang="zh-CN" sz="2900" b="1" kern="1200" dirty="0"/>
        </a:p>
      </dsp:txBody>
      <dsp:txXfrm>
        <a:off x="453270" y="104988"/>
        <a:ext cx="5677140" cy="772500"/>
      </dsp:txXfrm>
    </dsp:sp>
    <dsp:sp modelId="{BB525D9E-4BD0-488A-8010-4DCC780096BE}">
      <dsp:nvSpPr>
        <dsp:cNvPr id="0" name=""/>
        <dsp:cNvSpPr/>
      </dsp:nvSpPr>
      <dsp:spPr>
        <a:xfrm>
          <a:off x="0" y="2331940"/>
          <a:ext cx="8229600" cy="1781325"/>
        </a:xfrm>
        <a:prstGeom prst="rect">
          <a:avLst/>
        </a:prstGeom>
        <a:solidFill>
          <a:schemeClr val="lt1">
            <a:alpha val="90000"/>
            <a:hueOff val="0"/>
            <a:satOff val="0"/>
            <a:lumOff val="0"/>
            <a:alphaOff val="0"/>
          </a:schemeClr>
        </a:solidFill>
        <a:ln w="9525" cap="flat" cmpd="sng" algn="ctr">
          <a:solidFill>
            <a:schemeClr val="accent1">
              <a:shade val="80000"/>
              <a:hueOff val="306246"/>
              <a:satOff val="-4392"/>
              <a:lumOff val="25615"/>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38708" tIns="604012" rIns="638708" bIns="206248" numCol="1" spcCol="1270" anchor="t" anchorCtr="0">
          <a:noAutofit/>
        </a:bodyPr>
        <a:lstStyle/>
        <a:p>
          <a:pPr marL="285750" lvl="1" indent="-285750" algn="l" defTabSz="1289050" rtl="0">
            <a:lnSpc>
              <a:spcPct val="90000"/>
            </a:lnSpc>
            <a:spcBef>
              <a:spcPct val="0"/>
            </a:spcBef>
            <a:spcAft>
              <a:spcPct val="15000"/>
            </a:spcAft>
            <a:buChar char="•"/>
          </a:pPr>
          <a:r>
            <a:rPr lang="zh-CN" altLang="en-US" sz="2900" b="1" kern="1200" dirty="0"/>
            <a:t>陆间海（地中海）</a:t>
          </a:r>
          <a:endParaRPr lang="zh-CN" altLang="en-US" sz="2900" kern="1200" dirty="0"/>
        </a:p>
        <a:p>
          <a:pPr marL="285750" lvl="1" indent="-285750" algn="l" defTabSz="1289050" rtl="0">
            <a:lnSpc>
              <a:spcPct val="90000"/>
            </a:lnSpc>
            <a:spcBef>
              <a:spcPct val="0"/>
            </a:spcBef>
            <a:spcAft>
              <a:spcPct val="15000"/>
            </a:spcAft>
            <a:buChar char="•"/>
          </a:pPr>
          <a:r>
            <a:rPr lang="zh-CN" altLang="en-US" sz="2900" b="1" kern="1200" dirty="0"/>
            <a:t>内陆海（黑海、波罗的海）</a:t>
          </a:r>
        </a:p>
      </dsp:txBody>
      <dsp:txXfrm>
        <a:off x="0" y="2331940"/>
        <a:ext cx="8229600" cy="1781325"/>
      </dsp:txXfrm>
    </dsp:sp>
    <dsp:sp modelId="{B5BAEB6D-FE24-49D4-8424-3D314EF393FD}">
      <dsp:nvSpPr>
        <dsp:cNvPr id="0" name=""/>
        <dsp:cNvSpPr/>
      </dsp:nvSpPr>
      <dsp:spPr>
        <a:xfrm>
          <a:off x="411480" y="1903900"/>
          <a:ext cx="5760720" cy="856080"/>
        </a:xfrm>
        <a:prstGeom prst="roundRect">
          <a:avLst/>
        </a:prstGeom>
        <a:gradFill rotWithShape="0">
          <a:gsLst>
            <a:gs pos="0">
              <a:schemeClr val="accent1">
                <a:shade val="80000"/>
                <a:hueOff val="306246"/>
                <a:satOff val="-4392"/>
                <a:lumOff val="25615"/>
                <a:alphaOff val="0"/>
                <a:tint val="50000"/>
                <a:satMod val="300000"/>
              </a:schemeClr>
            </a:gs>
            <a:gs pos="35000">
              <a:schemeClr val="accent1">
                <a:shade val="80000"/>
                <a:hueOff val="306246"/>
                <a:satOff val="-4392"/>
                <a:lumOff val="25615"/>
                <a:alphaOff val="0"/>
                <a:tint val="37000"/>
                <a:satMod val="300000"/>
              </a:schemeClr>
            </a:gs>
            <a:gs pos="100000">
              <a:schemeClr val="accent1">
                <a:shade val="80000"/>
                <a:hueOff val="306246"/>
                <a:satOff val="-4392"/>
                <a:lumOff val="25615"/>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17742" tIns="0" rIns="217742" bIns="0" numCol="1" spcCol="1270" anchor="ctr" anchorCtr="0">
          <a:noAutofit/>
        </a:bodyPr>
        <a:lstStyle/>
        <a:p>
          <a:pPr marL="0" lvl="0" indent="0" algn="l" defTabSz="1289050" rtl="0">
            <a:lnSpc>
              <a:spcPct val="90000"/>
            </a:lnSpc>
            <a:spcBef>
              <a:spcPct val="0"/>
            </a:spcBef>
            <a:spcAft>
              <a:spcPct val="35000"/>
            </a:spcAft>
            <a:buNone/>
          </a:pPr>
          <a:r>
            <a:rPr lang="zh-CN" altLang="en-US" sz="2900" b="1" kern="1200" dirty="0"/>
            <a:t>陆间海：</a:t>
          </a:r>
        </a:p>
      </dsp:txBody>
      <dsp:txXfrm>
        <a:off x="453270" y="1945690"/>
        <a:ext cx="5677140" cy="77250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6.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5.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layout36.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8.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9.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0.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7.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8.xml><?xml version="1.0" encoding="utf-8"?>
<dgm:layoutDef xmlns:dgm="http://schemas.openxmlformats.org/drawingml/2006/diagram" xmlns:a="http://schemas.openxmlformats.org/drawingml/2006/main" uniqueId="urn:microsoft.com/office/officeart/2005/8/layout/default#2">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5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5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8.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5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9.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8.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39.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0.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4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5.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7.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4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9.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8.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59.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3.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7.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8.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264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effectLst/>
                <a:latin typeface="Arial" charset="0"/>
                <a:ea typeface="宋体" pitchFamily="2" charset="-122"/>
              </a:defRPr>
            </a:lvl1pPr>
          </a:lstStyle>
          <a:p>
            <a:endParaRPr lang="en-US" altLang="zh-CN"/>
          </a:p>
        </p:txBody>
      </p:sp>
      <p:sp>
        <p:nvSpPr>
          <p:cNvPr id="112643" name="Rectangle 3"/>
          <p:cNvSpPr>
            <a:spLocks noGrp="1" noChangeArrowheads="1"/>
          </p:cNvSpPr>
          <p:nvPr>
            <p:ph type="dt" sz="quarter"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effectLst/>
                <a:latin typeface="Arial" charset="0"/>
                <a:ea typeface="宋体" pitchFamily="2" charset="-122"/>
              </a:defRPr>
            </a:lvl1pPr>
          </a:lstStyle>
          <a:p>
            <a:endParaRPr lang="en-US" altLang="zh-CN"/>
          </a:p>
        </p:txBody>
      </p:sp>
      <p:sp>
        <p:nvSpPr>
          <p:cNvPr id="112644" name="Rectangle 4"/>
          <p:cNvSpPr>
            <a:spLocks noGrp="1" noChangeArrowheads="1"/>
          </p:cNvSpPr>
          <p:nvPr>
            <p:ph type="ftr" sz="quarter" idx="2"/>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effectLst/>
                <a:latin typeface="Arial" charset="0"/>
                <a:ea typeface="宋体" pitchFamily="2" charset="-122"/>
              </a:defRPr>
            </a:lvl1pPr>
          </a:lstStyle>
          <a:p>
            <a:endParaRPr lang="en-US" altLang="zh-CN"/>
          </a:p>
        </p:txBody>
      </p:sp>
      <p:sp>
        <p:nvSpPr>
          <p:cNvPr id="112645" name="Rectangle 5"/>
          <p:cNvSpPr>
            <a:spLocks noGrp="1" noChangeArrowheads="1"/>
          </p:cNvSpPr>
          <p:nvPr>
            <p:ph type="sldNum" sz="quarter" idx="3"/>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effectLst/>
                <a:latin typeface="Arial" charset="0"/>
                <a:ea typeface="宋体" pitchFamily="2" charset="-122"/>
              </a:defRPr>
            </a:lvl1pPr>
          </a:lstStyle>
          <a:p>
            <a:fld id="{FEDF5221-BB64-43F0-88A9-F230D1664423}" type="slidenum">
              <a:rPr lang="en-US" altLang="zh-CN"/>
              <a:pPr/>
              <a:t>‹#›</a:t>
            </a:fld>
            <a:endParaRPr lang="en-US" altLang="zh-CN"/>
          </a:p>
        </p:txBody>
      </p:sp>
    </p:spTree>
    <p:extLst>
      <p:ext uri="{BB962C8B-B14F-4D97-AF65-F5344CB8AC3E}">
        <p14:creationId xmlns:p14="http://schemas.microsoft.com/office/powerpoint/2010/main" val="390284448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8A232BB-361A-4D32-93FA-37EA28C4897C}" type="datetimeFigureOut">
              <a:rPr lang="zh-CN" altLang="en-US" smtClean="0"/>
              <a:t>2018/12/9</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0BEA50-D63C-49CA-8C7E-C245DE2D8C93}" type="slidenum">
              <a:rPr lang="zh-CN" altLang="en-US" smtClean="0"/>
              <a:t>‹#›</a:t>
            </a:fld>
            <a:endParaRPr lang="zh-CN" altLang="en-US"/>
          </a:p>
        </p:txBody>
      </p:sp>
    </p:spTree>
    <p:extLst>
      <p:ext uri="{BB962C8B-B14F-4D97-AF65-F5344CB8AC3E}">
        <p14:creationId xmlns:p14="http://schemas.microsoft.com/office/powerpoint/2010/main" val="32668014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1"/>
          <p:cNvSpPr>
            <a:spLocks noGrp="1" noRot="1" noChangeAspect="1" noTextEdit="1"/>
          </p:cNvSpPr>
          <p:nvPr>
            <p:ph type="sldImg"/>
          </p:nvPr>
        </p:nvSpPr>
        <p:spPr bwMode="auto">
          <a:noFill/>
          <a:ln>
            <a:solidFill>
              <a:srgbClr val="000000"/>
            </a:solidFill>
            <a:miter lim="800000"/>
            <a:headEnd/>
            <a:tailEnd/>
          </a:ln>
        </p:spPr>
      </p:sp>
      <p:sp>
        <p:nvSpPr>
          <p:cNvPr id="39939" name="Rectangle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zh-CN"/>
          </a:p>
        </p:txBody>
      </p:sp>
      <p:sp>
        <p:nvSpPr>
          <p:cNvPr id="39940" name="Rectangle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fld id="{4083E73D-74A8-435B-BB88-586856FC4342}" type="slidenum">
              <a:rPr kumimoji="0" lang="en-US" altLang="zh-CN"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a:t>
            </a:fld>
            <a:endParaRPr kumimoji="0" lang="zh-CN" altLang="zh-CN"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6198626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0BEA50-D63C-49CA-8C7E-C245DE2D8C93}" type="slidenum">
              <a:rPr lang="zh-CN" altLang="en-US" smtClean="0"/>
              <a:t>33</a:t>
            </a:fld>
            <a:endParaRPr lang="zh-CN" altLang="en-US"/>
          </a:p>
        </p:txBody>
      </p:sp>
    </p:spTree>
    <p:extLst>
      <p:ext uri="{BB962C8B-B14F-4D97-AF65-F5344CB8AC3E}">
        <p14:creationId xmlns:p14="http://schemas.microsoft.com/office/powerpoint/2010/main" val="40100556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3314" name="Group 2"/>
          <p:cNvGrpSpPr>
            <a:grpSpLocks/>
          </p:cNvGrpSpPr>
          <p:nvPr/>
        </p:nvGrpSpPr>
        <p:grpSpPr bwMode="auto">
          <a:xfrm>
            <a:off x="0" y="2438400"/>
            <a:ext cx="9009063" cy="1052513"/>
            <a:chOff x="0" y="1536"/>
            <a:chExt cx="5675" cy="663"/>
          </a:xfrm>
        </p:grpSpPr>
        <p:grpSp>
          <p:nvGrpSpPr>
            <p:cNvPr id="13315" name="Group 3"/>
            <p:cNvGrpSpPr>
              <a:grpSpLocks/>
            </p:cNvGrpSpPr>
            <p:nvPr/>
          </p:nvGrpSpPr>
          <p:grpSpPr bwMode="auto">
            <a:xfrm>
              <a:off x="183" y="1604"/>
              <a:ext cx="448" cy="299"/>
              <a:chOff x="720" y="336"/>
              <a:chExt cx="624" cy="432"/>
            </a:xfrm>
          </p:grpSpPr>
          <p:sp>
            <p:nvSpPr>
              <p:cNvPr id="13316" name="Rectangle 4"/>
              <p:cNvSpPr>
                <a:spLocks noChangeArrowheads="1"/>
              </p:cNvSpPr>
              <p:nvPr/>
            </p:nvSpPr>
            <p:spPr bwMode="auto">
              <a:xfrm>
                <a:off x="720" y="336"/>
                <a:ext cx="384" cy="432"/>
              </a:xfrm>
              <a:prstGeom prst="rect">
                <a:avLst/>
              </a:prstGeom>
              <a:solidFill>
                <a:schemeClr val="folHlink"/>
              </a:solidFill>
              <a:ln w="9525">
                <a:noFill/>
                <a:miter lim="800000"/>
                <a:headEnd/>
                <a:tailEnd/>
              </a:ln>
              <a:effectLst/>
            </p:spPr>
            <p:txBody>
              <a:bodyPr wrap="none" anchor="ctr"/>
              <a:lstStyle/>
              <a:p>
                <a:endParaRPr lang="zh-CN" altLang="en-US"/>
              </a:p>
            </p:txBody>
          </p:sp>
          <p:sp>
            <p:nvSpPr>
              <p:cNvPr id="13317" name="Rectangle 5"/>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w="9525">
                <a:noFill/>
                <a:miter lim="800000"/>
                <a:headEnd/>
                <a:tailEnd/>
              </a:ln>
              <a:effectLst/>
            </p:spPr>
            <p:txBody>
              <a:bodyPr wrap="none" anchor="ctr"/>
              <a:lstStyle/>
              <a:p>
                <a:endParaRPr lang="zh-CN" altLang="en-US"/>
              </a:p>
            </p:txBody>
          </p:sp>
        </p:grpSp>
        <p:grpSp>
          <p:nvGrpSpPr>
            <p:cNvPr id="13318" name="Group 6"/>
            <p:cNvGrpSpPr>
              <a:grpSpLocks/>
            </p:cNvGrpSpPr>
            <p:nvPr/>
          </p:nvGrpSpPr>
          <p:grpSpPr bwMode="auto">
            <a:xfrm>
              <a:off x="261" y="1870"/>
              <a:ext cx="465" cy="299"/>
              <a:chOff x="912" y="2640"/>
              <a:chExt cx="672" cy="432"/>
            </a:xfrm>
          </p:grpSpPr>
          <p:sp>
            <p:nvSpPr>
              <p:cNvPr id="13319" name="Rectangle 7"/>
              <p:cNvSpPr>
                <a:spLocks noChangeArrowheads="1"/>
              </p:cNvSpPr>
              <p:nvPr/>
            </p:nvSpPr>
            <p:spPr bwMode="auto">
              <a:xfrm>
                <a:off x="912" y="2640"/>
                <a:ext cx="384" cy="432"/>
              </a:xfrm>
              <a:prstGeom prst="rect">
                <a:avLst/>
              </a:prstGeom>
              <a:solidFill>
                <a:schemeClr val="accent2"/>
              </a:solidFill>
              <a:ln w="9525">
                <a:noFill/>
                <a:miter lim="800000"/>
                <a:headEnd/>
                <a:tailEnd/>
              </a:ln>
              <a:effectLst/>
            </p:spPr>
            <p:txBody>
              <a:bodyPr wrap="none" anchor="ctr"/>
              <a:lstStyle/>
              <a:p>
                <a:endParaRPr lang="zh-CN" altLang="en-US"/>
              </a:p>
            </p:txBody>
          </p:sp>
          <p:sp>
            <p:nvSpPr>
              <p:cNvPr id="13320" name="Rectangle 8"/>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w="9525">
                <a:noFill/>
                <a:miter lim="800000"/>
                <a:headEnd/>
                <a:tailEnd/>
              </a:ln>
              <a:effectLst/>
            </p:spPr>
            <p:txBody>
              <a:bodyPr wrap="none" anchor="ctr"/>
              <a:lstStyle/>
              <a:p>
                <a:endParaRPr lang="zh-CN" altLang="en-US"/>
              </a:p>
            </p:txBody>
          </p:sp>
        </p:grpSp>
        <p:sp>
          <p:nvSpPr>
            <p:cNvPr id="13321" name="Rectangle 9"/>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w="9525">
              <a:noFill/>
              <a:miter lim="800000"/>
              <a:headEnd/>
              <a:tailEnd/>
            </a:ln>
            <a:effectLst/>
          </p:spPr>
          <p:txBody>
            <a:bodyPr wrap="none" anchor="ctr"/>
            <a:lstStyle/>
            <a:p>
              <a:endParaRPr lang="zh-CN" altLang="en-US"/>
            </a:p>
          </p:txBody>
        </p:sp>
        <p:sp>
          <p:nvSpPr>
            <p:cNvPr id="13322" name="Rectangle 10"/>
            <p:cNvSpPr>
              <a:spLocks noChangeArrowheads="1"/>
            </p:cNvSpPr>
            <p:nvPr/>
          </p:nvSpPr>
          <p:spPr bwMode="auto">
            <a:xfrm>
              <a:off x="400" y="1536"/>
              <a:ext cx="20" cy="663"/>
            </a:xfrm>
            <a:prstGeom prst="rect">
              <a:avLst/>
            </a:prstGeom>
            <a:solidFill>
              <a:schemeClr val="bg2"/>
            </a:solidFill>
            <a:ln w="9525">
              <a:noFill/>
              <a:miter lim="800000"/>
              <a:headEnd/>
              <a:tailEnd/>
            </a:ln>
            <a:effectLst/>
          </p:spPr>
          <p:txBody>
            <a:bodyPr wrap="none" anchor="ctr"/>
            <a:lstStyle/>
            <a:p>
              <a:endParaRPr lang="zh-CN" altLang="en-US"/>
            </a:p>
          </p:txBody>
        </p:sp>
        <p:sp>
          <p:nvSpPr>
            <p:cNvPr id="13323" name="Rectangle 11"/>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w="9525">
              <a:noFill/>
              <a:miter lim="800000"/>
              <a:headEnd/>
              <a:tailEnd/>
            </a:ln>
            <a:effectLst/>
          </p:spPr>
          <p:txBody>
            <a:bodyPr wrap="none" anchor="ctr"/>
            <a:lstStyle/>
            <a:p>
              <a:endParaRPr lang="zh-CN" altLang="en-US"/>
            </a:p>
          </p:txBody>
        </p:sp>
      </p:grpSp>
      <p:sp>
        <p:nvSpPr>
          <p:cNvPr id="13324" name="Rectangle 12"/>
          <p:cNvSpPr>
            <a:spLocks noGrp="1" noChangeArrowheads="1"/>
          </p:cNvSpPr>
          <p:nvPr>
            <p:ph type="ctrTitle"/>
          </p:nvPr>
        </p:nvSpPr>
        <p:spPr>
          <a:xfrm>
            <a:off x="990600" y="1676400"/>
            <a:ext cx="7772400" cy="1462088"/>
          </a:xfrm>
        </p:spPr>
        <p:txBody>
          <a:bodyPr/>
          <a:lstStyle>
            <a:lvl1pPr>
              <a:defRPr/>
            </a:lvl1pPr>
          </a:lstStyle>
          <a:p>
            <a:r>
              <a:rPr lang="zh-CN" altLang="en-US"/>
              <a:t>单击此处编辑母版标题样式</a:t>
            </a:r>
          </a:p>
        </p:txBody>
      </p:sp>
      <p:sp>
        <p:nvSpPr>
          <p:cNvPr id="13325" name="Rectangle 13"/>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zh-CN" altLang="en-US"/>
              <a:t>单击此处编辑母版副标题样式</a:t>
            </a:r>
          </a:p>
        </p:txBody>
      </p:sp>
      <p:sp>
        <p:nvSpPr>
          <p:cNvPr id="13326" name="Rectangle 14"/>
          <p:cNvSpPr>
            <a:spLocks noGrp="1" noChangeArrowheads="1"/>
          </p:cNvSpPr>
          <p:nvPr>
            <p:ph type="dt" sz="half" idx="2"/>
          </p:nvPr>
        </p:nvSpPr>
        <p:spPr bwMode="auto">
          <a:xfrm>
            <a:off x="990600" y="6248400"/>
            <a:ext cx="1905000" cy="457200"/>
          </a:xfrm>
          <a:prstGeom prst="rect">
            <a:avLst/>
          </a:prstGeom>
          <a:noFill/>
          <a:ln>
            <a:miter lim="800000"/>
            <a:headEnd/>
            <a:tailEnd/>
          </a:ln>
        </p:spPr>
        <p:txBody>
          <a:bodyPr vert="horz" wrap="square" lIns="91440" tIns="45720" rIns="91440" bIns="45720" numCol="1" anchor="b" anchorCtr="0" compatLnSpc="1">
            <a:prstTxWarp prst="textNoShape">
              <a:avLst/>
            </a:prstTxWarp>
          </a:bodyPr>
          <a:lstStyle>
            <a:lvl1pPr>
              <a:defRPr sz="1400">
                <a:solidFill>
                  <a:schemeClr val="bg2"/>
                </a:solidFill>
                <a:effectLst/>
                <a:ea typeface="+mn-ea"/>
              </a:defRPr>
            </a:lvl1pPr>
          </a:lstStyle>
          <a:p>
            <a:endParaRPr lang="en-US" altLang="zh-CN"/>
          </a:p>
        </p:txBody>
      </p:sp>
      <p:sp>
        <p:nvSpPr>
          <p:cNvPr id="13327" name="Rectangle 15"/>
          <p:cNvSpPr>
            <a:spLocks noGrp="1" noChangeArrowheads="1"/>
          </p:cNvSpPr>
          <p:nvPr>
            <p:ph type="ftr" sz="quarter" idx="3"/>
          </p:nvPr>
        </p:nvSpPr>
        <p:spPr bwMode="auto">
          <a:xfrm>
            <a:off x="3429000" y="6248400"/>
            <a:ext cx="2895600" cy="457200"/>
          </a:xfrm>
          <a:prstGeom prst="rect">
            <a:avLst/>
          </a:prstGeom>
          <a:noFill/>
          <a:ln>
            <a:miter lim="800000"/>
            <a:headEnd/>
            <a:tailEnd/>
          </a:ln>
        </p:spPr>
        <p:txBody>
          <a:bodyPr vert="horz" wrap="square" lIns="91440" tIns="45720" rIns="91440" bIns="45720" numCol="1" anchor="b" anchorCtr="0" compatLnSpc="1">
            <a:prstTxWarp prst="textNoShape">
              <a:avLst/>
            </a:prstTxWarp>
          </a:bodyPr>
          <a:lstStyle>
            <a:lvl1pPr algn="ctr">
              <a:defRPr sz="1400">
                <a:solidFill>
                  <a:schemeClr val="bg2"/>
                </a:solidFill>
                <a:effectLst/>
                <a:ea typeface="+mn-ea"/>
              </a:defRPr>
            </a:lvl1pPr>
          </a:lstStyle>
          <a:p>
            <a:endParaRPr lang="en-US" altLang="zh-CN"/>
          </a:p>
        </p:txBody>
      </p:sp>
      <p:sp>
        <p:nvSpPr>
          <p:cNvPr id="13328" name="Rectangle 16"/>
          <p:cNvSpPr>
            <a:spLocks noGrp="1" noChangeArrowheads="1"/>
          </p:cNvSpPr>
          <p:nvPr>
            <p:ph type="sldNum" sz="quarter" idx="4"/>
          </p:nvPr>
        </p:nvSpPr>
        <p:spPr bwMode="auto">
          <a:xfrm>
            <a:off x="6858000" y="6248400"/>
            <a:ext cx="1905000" cy="457200"/>
          </a:xfrm>
          <a:prstGeom prst="rect">
            <a:avLst/>
          </a:prstGeom>
          <a:noFill/>
          <a:ln>
            <a:miter lim="800000"/>
            <a:headEnd/>
            <a:tailEnd/>
          </a:ln>
        </p:spPr>
        <p:txBody>
          <a:bodyPr vert="horz" wrap="square" lIns="91440" tIns="45720" rIns="91440" bIns="45720" numCol="1" anchor="b" anchorCtr="0" compatLnSpc="1">
            <a:prstTxWarp prst="textNoShape">
              <a:avLst/>
            </a:prstTxWarp>
          </a:bodyPr>
          <a:lstStyle>
            <a:lvl1pPr algn="r">
              <a:defRPr sz="1400">
                <a:solidFill>
                  <a:schemeClr val="bg2"/>
                </a:solidFill>
                <a:effectLst/>
                <a:ea typeface="+mn-ea"/>
              </a:defRPr>
            </a:lvl1pPr>
          </a:lstStyle>
          <a:p>
            <a:fld id="{DD7C8119-1479-4E68-ACC4-4E48CBBD6B63}" type="slidenum">
              <a:rPr lang="en-US" altLang="zh-CN"/>
              <a:pPr/>
              <a:t>‹#›</a:t>
            </a:fld>
            <a:endParaRPr lang="en-US" altLang="zh-CN"/>
          </a:p>
        </p:txBody>
      </p:sp>
    </p:spTree>
  </p:cSld>
  <p:clrMapOvr>
    <a:masterClrMapping/>
  </p:clrMapOvr>
  <p:transition>
    <p:random/>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transition>
    <p:random/>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004050" y="214313"/>
            <a:ext cx="1951038" cy="580707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1150938" y="214313"/>
            <a:ext cx="5700712" cy="580707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transition>
    <p:random/>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表格占位符 2"/>
          <p:cNvSpPr>
            <a:spLocks noGrp="1"/>
          </p:cNvSpPr>
          <p:nvPr>
            <p:ph type="tbl" idx="1"/>
          </p:nvPr>
        </p:nvSpPr>
        <p:spPr>
          <a:xfrm>
            <a:off x="1182688" y="2017713"/>
            <a:ext cx="7772400" cy="4003675"/>
          </a:xfrm>
        </p:spPr>
        <p:txBody>
          <a:bodyPr/>
          <a:lstStyle/>
          <a:p>
            <a:endParaRPr lang="zh-CN" altLang="en-US"/>
          </a:p>
        </p:txBody>
      </p:sp>
    </p:spTree>
  </p:cSld>
  <p:clrMapOvr>
    <a:masterClrMapping/>
  </p:clrMapOvr>
  <p:transition>
    <p:random/>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p:cNvSpPr>
            <a:spLocks noGrp="1"/>
          </p:cNvSpPr>
          <p:nvPr>
            <p:ph type="body" sz="half" idx="1"/>
          </p:nvPr>
        </p:nvSpPr>
        <p:spPr>
          <a:xfrm>
            <a:off x="1182688" y="2017713"/>
            <a:ext cx="3810000" cy="400367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5145088" y="2017713"/>
            <a:ext cx="3810000" cy="400367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transition>
    <p:random/>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lvl1pPr>
              <a:defRPr/>
            </a:lvl1pPr>
          </a:lstStyle>
          <a:p>
            <a:pPr>
              <a:defRPr/>
            </a:pPr>
            <a:fld id="{03FD83D9-CDD7-4914-AC57-FA252D2EBEF7}" type="datetimeFigureOut">
              <a:rPr lang="zh-CN" altLang="en-US"/>
              <a:pPr>
                <a:defRPr/>
              </a:pPr>
              <a:t>2018/12/9</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7E49E7E5-7010-42CC-BED8-94E9F968B2AC}" type="slidenum">
              <a:rPr lang="zh-CN" altLang="en-US"/>
              <a:pPr>
                <a:defRPr/>
              </a:pPr>
              <a:t>‹#›</a:t>
            </a:fld>
            <a:endParaRPr lang="zh-CN" altLang="en-US"/>
          </a:p>
        </p:txBody>
      </p:sp>
    </p:spTree>
    <p:extLst>
      <p:ext uri="{BB962C8B-B14F-4D97-AF65-F5344CB8AC3E}">
        <p14:creationId xmlns:p14="http://schemas.microsoft.com/office/powerpoint/2010/main" val="387204130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cxnSp>
        <p:nvCxnSpPr>
          <p:cNvPr id="4" name="直接连接符 3"/>
          <p:cNvCxnSpPr/>
          <p:nvPr userDrawn="1"/>
        </p:nvCxnSpPr>
        <p:spPr>
          <a:xfrm>
            <a:off x="0" y="1565275"/>
            <a:ext cx="500063" cy="0"/>
          </a:xfrm>
          <a:prstGeom prst="line">
            <a:avLst/>
          </a:prstGeom>
          <a:ln w="2794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userDrawn="1"/>
        </p:nvCxnSpPr>
        <p:spPr>
          <a:xfrm>
            <a:off x="642938" y="1565275"/>
            <a:ext cx="8501062" cy="0"/>
          </a:xfrm>
          <a:prstGeom prst="line">
            <a:avLst/>
          </a:prstGeom>
          <a:ln w="279400">
            <a:solidFill>
              <a:srgbClr val="00B0F0"/>
            </a:solidFill>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nvPr>
        </p:nvSpPr>
        <p:spPr/>
        <p:txBody>
          <a:bodyPr>
            <a:normAutofit/>
          </a:bodyPr>
          <a:lstStyle>
            <a:lvl1pPr algn="l">
              <a:defRPr sz="3600" b="1">
                <a:latin typeface="黑体" pitchFamily="49" charset="-122"/>
                <a:ea typeface="黑体" pitchFamily="49" charset="-122"/>
              </a:defRPr>
            </a:lvl1pPr>
          </a:lstStyle>
          <a:p>
            <a:r>
              <a:rPr lang="zh-CN" altLang="en-US" dirty="0"/>
              <a:t>单击此处编辑母版标题样式</a:t>
            </a:r>
          </a:p>
        </p:txBody>
      </p:sp>
      <p:sp>
        <p:nvSpPr>
          <p:cNvPr id="3" name="内容占位符 2"/>
          <p:cNvSpPr>
            <a:spLocks noGrp="1"/>
          </p:cNvSpPr>
          <p:nvPr>
            <p:ph idx="1"/>
          </p:nvPr>
        </p:nvSpPr>
        <p:spPr>
          <a:xfrm>
            <a:off x="457200" y="1736749"/>
            <a:ext cx="8229600" cy="4525963"/>
          </a:xfrm>
        </p:spPr>
        <p:txBody>
          <a:bodyPr/>
          <a:lstStyle>
            <a:lvl1pPr>
              <a:buClr>
                <a:schemeClr val="tx2"/>
              </a:buClr>
              <a:buSzPct val="79000"/>
              <a:buFont typeface="Wingdings" pitchFamily="2" charset="2"/>
              <a:buChar char="p"/>
              <a:defRPr sz="2800" b="1"/>
            </a:lvl1pPr>
            <a:lvl2pPr>
              <a:buClr>
                <a:schemeClr val="accent6">
                  <a:lumMod val="50000"/>
                </a:schemeClr>
              </a:buClr>
              <a:buSzPct val="90000"/>
              <a:buFont typeface="Arial" pitchFamily="34" charset="0"/>
              <a:buChar char="□"/>
              <a:defRPr sz="2400" b="1"/>
            </a:lvl2pPr>
            <a:lvl3pPr>
              <a:defRPr b="1"/>
            </a:lvl3pPr>
            <a:lvl4pPr>
              <a:defRPr b="1"/>
            </a:lvl4pPr>
            <a:lvl5pPr>
              <a:defRPr b="1"/>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381416374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stretch>
            <a:fillRect/>
          </a:stretch>
        </p:blipFill>
        <p:spPr>
          <a:xfrm>
            <a:off x="0" y="23100"/>
            <a:ext cx="9143968" cy="6834900"/>
          </a:xfrm>
          <a:prstGeom prst="rect">
            <a:avLst/>
          </a:prstGeom>
        </p:spPr>
      </p:pic>
      <p:sp>
        <p:nvSpPr>
          <p:cNvPr id="5" name="Rectangle 7"/>
          <p:cNvSpPr/>
          <p:nvPr userDrawn="1"/>
        </p:nvSpPr>
        <p:spPr>
          <a:xfrm>
            <a:off x="0" y="1704975"/>
            <a:ext cx="1295400" cy="1081083"/>
          </a:xfrm>
          <a:prstGeom prst="rect">
            <a:avLst/>
          </a:prstGeom>
          <a:solidFill>
            <a:srgbClr val="00B0F0"/>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zh-CN"/>
          </a:p>
        </p:txBody>
      </p:sp>
      <p:sp>
        <p:nvSpPr>
          <p:cNvPr id="6" name="Rectangle 8"/>
          <p:cNvSpPr/>
          <p:nvPr userDrawn="1"/>
        </p:nvSpPr>
        <p:spPr>
          <a:xfrm>
            <a:off x="1371600" y="1704975"/>
            <a:ext cx="7772400" cy="1081083"/>
          </a:xfrm>
          <a:prstGeom prst="rect">
            <a:avLst/>
          </a:prstGeom>
          <a:solidFill>
            <a:schemeClr val="bg1"/>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zh-CN">
              <a:solidFill>
                <a:srgbClr val="000000"/>
              </a:solidFill>
            </a:endParaRPr>
          </a:p>
        </p:txBody>
      </p:sp>
      <p:sp>
        <p:nvSpPr>
          <p:cNvPr id="8" name="Title 1"/>
          <p:cNvSpPr txBox="1">
            <a:spLocks/>
          </p:cNvSpPr>
          <p:nvPr userDrawn="1"/>
        </p:nvSpPr>
        <p:spPr>
          <a:xfrm>
            <a:off x="1371600" y="1704975"/>
            <a:ext cx="7620000" cy="742950"/>
          </a:xfrm>
          <a:prstGeom prst="rect">
            <a:avLst/>
          </a:prstGeom>
        </p:spPr>
        <p:txBody>
          <a:bodyPr anchor="ctr">
            <a:normAutofit lnSpcReduction="10000"/>
          </a:bodyPr>
          <a:lstStyle>
            <a:lvl1pPr algn="l" eaLnBrk="1" latinLnBrk="0" hangingPunct="1">
              <a:buNone/>
              <a:defRPr kumimoji="0" lang="zh-CN" sz="4400" b="0" cap="none">
                <a:solidFill>
                  <a:srgbClr val="FFFFFF"/>
                </a:solidFill>
              </a:defRPr>
            </a:lvl1pPr>
            <a:extLst/>
          </a:lstStyle>
          <a:p>
            <a:pPr fontAlgn="auto">
              <a:spcAft>
                <a:spcPts val="0"/>
              </a:spcAft>
              <a:defRPr/>
            </a:pPr>
            <a:endParaRPr dirty="0">
              <a:effectLst>
                <a:outerShdw blurRad="38100" dist="38100" dir="2700000" algn="tl">
                  <a:srgbClr val="000000">
                    <a:alpha val="43137"/>
                  </a:srgbClr>
                </a:outerShdw>
              </a:effectLst>
              <a:latin typeface="黑体" pitchFamily="49" charset="-122"/>
              <a:ea typeface="黑体" pitchFamily="49" charset="-122"/>
              <a:cs typeface="+mj-cs"/>
            </a:endParaRPr>
          </a:p>
        </p:txBody>
      </p:sp>
      <p:sp>
        <p:nvSpPr>
          <p:cNvPr id="16" name="标题 15"/>
          <p:cNvSpPr>
            <a:spLocks noGrp="1"/>
          </p:cNvSpPr>
          <p:nvPr>
            <p:ph type="title"/>
          </p:nvPr>
        </p:nvSpPr>
        <p:spPr>
          <a:xfrm>
            <a:off x="1357290" y="1745453"/>
            <a:ext cx="7500990" cy="969167"/>
          </a:xfrm>
        </p:spPr>
        <p:txBody>
          <a:bodyPr>
            <a:normAutofit/>
          </a:bodyPr>
          <a:lstStyle>
            <a:lvl1pPr algn="l">
              <a:defRPr sz="4400" b="1">
                <a:solidFill>
                  <a:srgbClr val="000000"/>
                </a:solidFill>
                <a:effectLst/>
                <a:latin typeface="黑体" pitchFamily="49" charset="-122"/>
                <a:ea typeface="黑体" pitchFamily="49" charset="-122"/>
              </a:defRPr>
            </a:lvl1pPr>
          </a:lstStyle>
          <a:p>
            <a:r>
              <a:rPr lang="zh-CN" altLang="en-US" dirty="0"/>
              <a:t>单击此处编辑母版标题样式</a:t>
            </a:r>
          </a:p>
        </p:txBody>
      </p:sp>
    </p:spTree>
    <p:extLst>
      <p:ext uri="{BB962C8B-B14F-4D97-AF65-F5344CB8AC3E}">
        <p14:creationId xmlns:p14="http://schemas.microsoft.com/office/powerpoint/2010/main" val="12411797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cxnSp>
        <p:nvCxnSpPr>
          <p:cNvPr id="5" name="直接连接符 4"/>
          <p:cNvCxnSpPr/>
          <p:nvPr userDrawn="1"/>
        </p:nvCxnSpPr>
        <p:spPr>
          <a:xfrm>
            <a:off x="0" y="1428750"/>
            <a:ext cx="500063" cy="0"/>
          </a:xfrm>
          <a:prstGeom prst="line">
            <a:avLst/>
          </a:prstGeom>
          <a:ln w="1270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userDrawn="1"/>
        </p:nvCxnSpPr>
        <p:spPr>
          <a:xfrm>
            <a:off x="642938" y="1428750"/>
            <a:ext cx="8501062" cy="0"/>
          </a:xfrm>
          <a:prstGeom prst="line">
            <a:avLst/>
          </a:prstGeom>
          <a:ln w="127000">
            <a:solidFill>
              <a:srgbClr val="0070C0"/>
            </a:solidFill>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nvPr>
        </p:nvSpPr>
        <p:spPr/>
        <p:txBody>
          <a:bodyPr>
            <a:normAutofit/>
          </a:bodyPr>
          <a:lstStyle>
            <a:lvl1pPr algn="l">
              <a:defRPr sz="4000" b="1">
                <a:latin typeface="黑体" pitchFamily="49" charset="-122"/>
                <a:ea typeface="黑体" pitchFamily="49" charset="-122"/>
              </a:defRPr>
            </a:lvl1pPr>
          </a:lstStyle>
          <a:p>
            <a:r>
              <a:rPr lang="zh-CN" altLang="en-US" dirty="0"/>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buClr>
                <a:schemeClr val="tx2"/>
              </a:buClr>
              <a:buSzPct val="80000"/>
              <a:buFont typeface="Wingdings" pitchFamily="2" charset="2"/>
              <a:buChar char="p"/>
              <a:defRPr sz="2800" b="1"/>
            </a:lvl1pPr>
            <a:lvl2pPr>
              <a:defRPr sz="2400" b="1"/>
            </a:lvl2pPr>
            <a:lvl3pPr>
              <a:defRPr sz="2000" b="1"/>
            </a:lvl3pPr>
            <a:lvl4pPr>
              <a:defRPr sz="1800" b="1"/>
            </a:lvl4pPr>
            <a:lvl5pPr>
              <a:defRPr sz="1800" b="1"/>
            </a:lvl5pPr>
            <a:lvl6pPr>
              <a:defRPr sz="1800"/>
            </a:lvl6pPr>
            <a:lvl7pPr>
              <a:defRPr sz="1800"/>
            </a:lvl7pPr>
            <a:lvl8pPr>
              <a:defRPr sz="1800"/>
            </a:lvl8pPr>
            <a:lvl9pPr>
              <a:defRPr sz="1800"/>
            </a:lvl9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61310311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p:cNvSpPr>
            <a:spLocks noGrp="1"/>
          </p:cNvSpPr>
          <p:nvPr>
            <p:ph type="dt" sz="half" idx="10"/>
          </p:nvPr>
        </p:nvSpPr>
        <p:spPr/>
        <p:txBody>
          <a:bodyPr/>
          <a:lstStyle>
            <a:lvl1pPr>
              <a:defRPr/>
            </a:lvl1pPr>
          </a:lstStyle>
          <a:p>
            <a:pPr>
              <a:defRPr/>
            </a:pPr>
            <a:fld id="{82444957-4613-4949-A1FF-9B9E5F068CF5}" type="datetimeFigureOut">
              <a:rPr lang="zh-CN" altLang="en-US"/>
              <a:pPr>
                <a:defRPr/>
              </a:pPr>
              <a:t>2018/12/9</a:t>
            </a:fld>
            <a:endParaRPr lang="zh-CN" altLang="en-US"/>
          </a:p>
        </p:txBody>
      </p:sp>
      <p:sp>
        <p:nvSpPr>
          <p:cNvPr id="8" name="页脚占位符 4"/>
          <p:cNvSpPr>
            <a:spLocks noGrp="1"/>
          </p:cNvSpPr>
          <p:nvPr>
            <p:ph type="ftr" sz="quarter" idx="11"/>
          </p:nvPr>
        </p:nvSpPr>
        <p:spPr/>
        <p:txBody>
          <a:bodyPr/>
          <a:lstStyle>
            <a:lvl1pPr>
              <a:defRPr/>
            </a:lvl1pPr>
          </a:lstStyle>
          <a:p>
            <a:pPr>
              <a:defRPr/>
            </a:pPr>
            <a:endParaRPr lang="zh-CN" altLang="en-US"/>
          </a:p>
        </p:txBody>
      </p:sp>
      <p:sp>
        <p:nvSpPr>
          <p:cNvPr id="9" name="灯片编号占位符 5"/>
          <p:cNvSpPr>
            <a:spLocks noGrp="1"/>
          </p:cNvSpPr>
          <p:nvPr>
            <p:ph type="sldNum" sz="quarter" idx="12"/>
          </p:nvPr>
        </p:nvSpPr>
        <p:spPr/>
        <p:txBody>
          <a:bodyPr/>
          <a:lstStyle>
            <a:lvl1pPr>
              <a:defRPr/>
            </a:lvl1pPr>
          </a:lstStyle>
          <a:p>
            <a:pPr>
              <a:defRPr/>
            </a:pPr>
            <a:fld id="{B81D8BB3-ACE7-45F1-8D34-0A62740549FE}" type="slidenum">
              <a:rPr lang="zh-CN" altLang="en-US"/>
              <a:pPr>
                <a:defRPr/>
              </a:pPr>
              <a:t>‹#›</a:t>
            </a:fld>
            <a:endParaRPr lang="zh-CN" altLang="en-US"/>
          </a:p>
        </p:txBody>
      </p:sp>
    </p:spTree>
    <p:extLst>
      <p:ext uri="{BB962C8B-B14F-4D97-AF65-F5344CB8AC3E}">
        <p14:creationId xmlns:p14="http://schemas.microsoft.com/office/powerpoint/2010/main" val="14170492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28572" y="0"/>
            <a:ext cx="828652" cy="6215082"/>
          </a:xfrm>
        </p:spPr>
        <p:txBody>
          <a:bodyPr/>
          <a:lstStyle>
            <a:lvl1pPr>
              <a:defRPr sz="4000" b="1">
                <a:latin typeface="黑体" pitchFamily="49" charset="-122"/>
                <a:ea typeface="黑体" pitchFamily="49" charset="-122"/>
              </a:defRPr>
            </a:lvl1pPr>
          </a:lstStyle>
          <a:p>
            <a:r>
              <a:rPr lang="zh-CN" altLang="en-US" dirty="0"/>
              <a:t>单击此处编辑母版标题样式</a:t>
            </a:r>
          </a:p>
        </p:txBody>
      </p:sp>
      <p:cxnSp>
        <p:nvCxnSpPr>
          <p:cNvPr id="6" name="直接连接符 5"/>
          <p:cNvCxnSpPr/>
          <p:nvPr userDrawn="1"/>
        </p:nvCxnSpPr>
        <p:spPr>
          <a:xfrm flipV="1">
            <a:off x="1000100" y="0"/>
            <a:ext cx="29" cy="642928"/>
          </a:xfrm>
          <a:prstGeom prst="line">
            <a:avLst/>
          </a:prstGeom>
          <a:ln w="1270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1000100" y="714356"/>
            <a:ext cx="0" cy="4000528"/>
          </a:xfrm>
          <a:prstGeom prst="line">
            <a:avLst/>
          </a:prstGeom>
          <a:ln w="127000">
            <a:solidFill>
              <a:srgbClr val="0070C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909755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transition>
    <p:random/>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3" name="Rectangle 7"/>
          <p:cNvSpPr/>
          <p:nvPr userDrawn="1"/>
        </p:nvSpPr>
        <p:spPr>
          <a:xfrm>
            <a:off x="0" y="5103813"/>
            <a:ext cx="1295400" cy="1111250"/>
          </a:xfrm>
          <a:prstGeom prst="rect">
            <a:avLst/>
          </a:prstGeom>
          <a:solidFill>
            <a:srgbClr val="FF0000"/>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zh-CN"/>
          </a:p>
        </p:txBody>
      </p:sp>
      <p:sp>
        <p:nvSpPr>
          <p:cNvPr id="4" name="Rectangle 8"/>
          <p:cNvSpPr/>
          <p:nvPr userDrawn="1"/>
        </p:nvSpPr>
        <p:spPr>
          <a:xfrm>
            <a:off x="1371600" y="5103813"/>
            <a:ext cx="7772400" cy="1111250"/>
          </a:xfrm>
          <a:prstGeom prst="rect">
            <a:avLst/>
          </a:prstGeom>
          <a:solidFill>
            <a:srgbClr val="00B0F0"/>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zh-CN"/>
          </a:p>
        </p:txBody>
      </p:sp>
      <p:sp>
        <p:nvSpPr>
          <p:cNvPr id="6" name="Title 1"/>
          <p:cNvSpPr txBox="1">
            <a:spLocks/>
          </p:cNvSpPr>
          <p:nvPr userDrawn="1"/>
        </p:nvSpPr>
        <p:spPr>
          <a:xfrm>
            <a:off x="1371600" y="5103813"/>
            <a:ext cx="7620000" cy="657225"/>
          </a:xfrm>
          <a:prstGeom prst="rect">
            <a:avLst/>
          </a:prstGeom>
        </p:spPr>
        <p:txBody>
          <a:bodyPr anchor="ctr">
            <a:normAutofit fontScale="92500" lnSpcReduction="10000"/>
          </a:bodyPr>
          <a:lstStyle>
            <a:lvl1pPr algn="l" eaLnBrk="1" latinLnBrk="0" hangingPunct="1">
              <a:buNone/>
              <a:defRPr kumimoji="0" lang="zh-CN" sz="4400" b="0" cap="none">
                <a:solidFill>
                  <a:srgbClr val="FFFFFF"/>
                </a:solidFill>
              </a:defRPr>
            </a:lvl1pPr>
            <a:extLst/>
          </a:lstStyle>
          <a:p>
            <a:pPr fontAlgn="auto">
              <a:spcAft>
                <a:spcPts val="0"/>
              </a:spcAft>
              <a:defRPr/>
            </a:pPr>
            <a:endParaRPr dirty="0">
              <a:effectLst>
                <a:outerShdw blurRad="38100" dist="38100" dir="2700000" algn="tl">
                  <a:srgbClr val="000000">
                    <a:alpha val="43137"/>
                  </a:srgbClr>
                </a:outerShdw>
              </a:effectLst>
              <a:latin typeface="黑体" pitchFamily="49" charset="-122"/>
              <a:ea typeface="黑体" pitchFamily="49" charset="-122"/>
              <a:cs typeface="+mj-cs"/>
            </a:endParaRPr>
          </a:p>
        </p:txBody>
      </p:sp>
      <p:sp>
        <p:nvSpPr>
          <p:cNvPr id="5" name="Text Placeholder 2"/>
          <p:cNvSpPr>
            <a:spLocks noGrp="1"/>
          </p:cNvSpPr>
          <p:nvPr>
            <p:ph type="body" idx="13"/>
          </p:nvPr>
        </p:nvSpPr>
        <p:spPr>
          <a:xfrm>
            <a:off x="1785918" y="3357562"/>
            <a:ext cx="7123113" cy="1652583"/>
          </a:xfrm>
        </p:spPr>
        <p:txBody>
          <a:bodyPr>
            <a:normAutofit/>
          </a:bodyPr>
          <a:lstStyle>
            <a:lvl1pPr algn="r" eaLnBrk="1" latinLnBrk="0" hangingPunct="1">
              <a:buNone/>
              <a:defRPr kumimoji="0" lang="zh-CN" sz="4400" b="1">
                <a:solidFill>
                  <a:schemeClr val="tx1"/>
                </a:solidFill>
                <a:latin typeface="黑体" pitchFamily="49" charset="-122"/>
                <a:ea typeface="黑体" pitchFamily="49" charset="-122"/>
              </a:defRPr>
            </a:lvl1pPr>
            <a:lvl2pPr eaLnBrk="1" latinLnBrk="0" hangingPunct="1">
              <a:buNone/>
              <a:defRPr kumimoji="0" lang="zh-CN" sz="1800">
                <a:solidFill>
                  <a:schemeClr val="tx1">
                    <a:tint val="75000"/>
                  </a:schemeClr>
                </a:solidFill>
              </a:defRPr>
            </a:lvl2pPr>
            <a:lvl3pPr eaLnBrk="1" latinLnBrk="0" hangingPunct="1">
              <a:buNone/>
              <a:defRPr kumimoji="0" lang="zh-CN" sz="1600">
                <a:solidFill>
                  <a:schemeClr val="tx1">
                    <a:tint val="75000"/>
                  </a:schemeClr>
                </a:solidFill>
              </a:defRPr>
            </a:lvl3pPr>
            <a:lvl4pPr eaLnBrk="1" latinLnBrk="0" hangingPunct="1">
              <a:buNone/>
              <a:defRPr kumimoji="0" lang="zh-CN" sz="1400">
                <a:solidFill>
                  <a:schemeClr val="tx1">
                    <a:tint val="75000"/>
                  </a:schemeClr>
                </a:solidFill>
              </a:defRPr>
            </a:lvl4pPr>
            <a:lvl5pPr eaLnBrk="1" latinLnBrk="0" hangingPunct="1">
              <a:buNone/>
              <a:defRPr kumimoji="0" lang="zh-CN" sz="1400">
                <a:solidFill>
                  <a:schemeClr val="tx1">
                    <a:tint val="75000"/>
                  </a:schemeClr>
                </a:solidFill>
              </a:defRPr>
            </a:lvl5pPr>
            <a:extLst/>
          </a:lstStyle>
          <a:p>
            <a:pPr lvl="0"/>
            <a:r>
              <a:rPr lang="zh-CN" altLang="en-US" dirty="0"/>
              <a:t>单击此处编辑母版文本样式</a:t>
            </a:r>
          </a:p>
        </p:txBody>
      </p:sp>
    </p:spTree>
    <p:extLst>
      <p:ext uri="{BB962C8B-B14F-4D97-AF65-F5344CB8AC3E}">
        <p14:creationId xmlns:p14="http://schemas.microsoft.com/office/powerpoint/2010/main" val="138419137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p:cNvSpPr>
            <a:spLocks noGrp="1"/>
          </p:cNvSpPr>
          <p:nvPr>
            <p:ph type="dt" sz="half" idx="10"/>
          </p:nvPr>
        </p:nvSpPr>
        <p:spPr/>
        <p:txBody>
          <a:bodyPr/>
          <a:lstStyle>
            <a:lvl1pPr>
              <a:defRPr/>
            </a:lvl1pPr>
          </a:lstStyle>
          <a:p>
            <a:pPr>
              <a:defRPr/>
            </a:pPr>
            <a:fld id="{9E8F5CD7-DE8A-4F86-95F5-100F17291F99}" type="datetimeFigureOut">
              <a:rPr lang="zh-CN" altLang="en-US"/>
              <a:pPr>
                <a:defRPr/>
              </a:pPr>
              <a:t>2018/12/9</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A0FDCCA8-CE78-4250-A605-07D985A4995F}" type="slidenum">
              <a:rPr lang="zh-CN" altLang="en-US"/>
              <a:pPr>
                <a:defRPr/>
              </a:pPr>
              <a:t>‹#›</a:t>
            </a:fld>
            <a:endParaRPr lang="zh-CN" altLang="en-US"/>
          </a:p>
        </p:txBody>
      </p:sp>
    </p:spTree>
    <p:extLst>
      <p:ext uri="{BB962C8B-B14F-4D97-AF65-F5344CB8AC3E}">
        <p14:creationId xmlns:p14="http://schemas.microsoft.com/office/powerpoint/2010/main" val="337787155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p:cNvSpPr>
            <a:spLocks noGrp="1"/>
          </p:cNvSpPr>
          <p:nvPr>
            <p:ph type="dt" sz="half" idx="10"/>
          </p:nvPr>
        </p:nvSpPr>
        <p:spPr/>
        <p:txBody>
          <a:bodyPr/>
          <a:lstStyle>
            <a:lvl1pPr>
              <a:defRPr/>
            </a:lvl1pPr>
          </a:lstStyle>
          <a:p>
            <a:pPr>
              <a:defRPr/>
            </a:pPr>
            <a:fld id="{DB5BD85B-8894-492C-9D07-06008A96C9B6}" type="datetimeFigureOut">
              <a:rPr lang="zh-CN" altLang="en-US"/>
              <a:pPr>
                <a:defRPr/>
              </a:pPr>
              <a:t>2018/12/9</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336AD68B-C21E-4311-9CFE-9F5EC0C1EC25}" type="slidenum">
              <a:rPr lang="zh-CN" altLang="en-US"/>
              <a:pPr>
                <a:defRPr/>
              </a:pPr>
              <a:t>‹#›</a:t>
            </a:fld>
            <a:endParaRPr lang="zh-CN" altLang="en-US"/>
          </a:p>
        </p:txBody>
      </p:sp>
    </p:spTree>
    <p:extLst>
      <p:ext uri="{BB962C8B-B14F-4D97-AF65-F5344CB8AC3E}">
        <p14:creationId xmlns:p14="http://schemas.microsoft.com/office/powerpoint/2010/main" val="200047482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pPr>
              <a:defRPr/>
            </a:pPr>
            <a:fld id="{0F371A15-5721-4075-83EA-F5825B67052E}" type="datetimeFigureOut">
              <a:rPr lang="zh-CN" altLang="en-US"/>
              <a:pPr>
                <a:defRPr/>
              </a:pPr>
              <a:t>2018/12/9</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93B3EA2A-F0E4-4ED3-ACA4-A95EE08F5B47}" type="slidenum">
              <a:rPr lang="zh-CN" altLang="en-US"/>
              <a:pPr>
                <a:defRPr/>
              </a:pPr>
              <a:t>‹#›</a:t>
            </a:fld>
            <a:endParaRPr lang="zh-CN" altLang="en-US"/>
          </a:p>
        </p:txBody>
      </p:sp>
    </p:spTree>
    <p:extLst>
      <p:ext uri="{BB962C8B-B14F-4D97-AF65-F5344CB8AC3E}">
        <p14:creationId xmlns:p14="http://schemas.microsoft.com/office/powerpoint/2010/main" val="177653312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pPr>
              <a:defRPr/>
            </a:pPr>
            <a:fld id="{57B2DB10-DA64-46DA-85C1-D84A5165CF3A}" type="datetimeFigureOut">
              <a:rPr lang="zh-CN" altLang="en-US"/>
              <a:pPr>
                <a:defRPr/>
              </a:pPr>
              <a:t>2018/12/9</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A862D89A-803A-455A-A9FB-9E781C4B52EE}" type="slidenum">
              <a:rPr lang="zh-CN" altLang="en-US"/>
              <a:pPr>
                <a:defRPr/>
              </a:pPr>
              <a:t>‹#›</a:t>
            </a:fld>
            <a:endParaRPr lang="zh-CN" altLang="en-US"/>
          </a:p>
        </p:txBody>
      </p:sp>
    </p:spTree>
    <p:extLst>
      <p:ext uri="{BB962C8B-B14F-4D97-AF65-F5344CB8AC3E}">
        <p14:creationId xmlns:p14="http://schemas.microsoft.com/office/powerpoint/2010/main" val="46048521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lvl1pPr>
              <a:defRPr/>
            </a:lvl1pPr>
          </a:lstStyle>
          <a:p>
            <a:pPr>
              <a:defRPr/>
            </a:pPr>
            <a:fld id="{03FD83D9-CDD7-4914-AC57-FA252D2EBEF7}" type="datetimeFigureOut">
              <a:rPr lang="zh-CN" altLang="en-US"/>
              <a:pPr>
                <a:defRPr/>
              </a:pPr>
              <a:t>2018/12/9</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7E49E7E5-7010-42CC-BED8-94E9F968B2AC}" type="slidenum">
              <a:rPr lang="zh-CN" altLang="en-US"/>
              <a:pPr>
                <a:defRPr/>
              </a:pPr>
              <a:t>‹#›</a:t>
            </a:fld>
            <a:endParaRPr lang="zh-CN" altLang="en-US"/>
          </a:p>
        </p:txBody>
      </p:sp>
    </p:spTree>
    <p:extLst>
      <p:ext uri="{BB962C8B-B14F-4D97-AF65-F5344CB8AC3E}">
        <p14:creationId xmlns:p14="http://schemas.microsoft.com/office/powerpoint/2010/main" val="426019411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cxnSp>
        <p:nvCxnSpPr>
          <p:cNvPr id="4" name="直接连接符 3"/>
          <p:cNvCxnSpPr/>
          <p:nvPr userDrawn="1"/>
        </p:nvCxnSpPr>
        <p:spPr>
          <a:xfrm>
            <a:off x="0" y="1565275"/>
            <a:ext cx="500063" cy="0"/>
          </a:xfrm>
          <a:prstGeom prst="line">
            <a:avLst/>
          </a:prstGeom>
          <a:ln w="2794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userDrawn="1"/>
        </p:nvCxnSpPr>
        <p:spPr>
          <a:xfrm>
            <a:off x="642938" y="1565275"/>
            <a:ext cx="8501062" cy="0"/>
          </a:xfrm>
          <a:prstGeom prst="line">
            <a:avLst/>
          </a:prstGeom>
          <a:ln w="279400">
            <a:solidFill>
              <a:srgbClr val="00B0F0"/>
            </a:solidFill>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nvPr>
        </p:nvSpPr>
        <p:spPr/>
        <p:txBody>
          <a:bodyPr>
            <a:normAutofit/>
          </a:bodyPr>
          <a:lstStyle>
            <a:lvl1pPr algn="l">
              <a:defRPr sz="4000" b="1">
                <a:latin typeface="黑体" pitchFamily="49" charset="-122"/>
                <a:ea typeface="黑体" pitchFamily="49" charset="-122"/>
              </a:defRPr>
            </a:lvl1pPr>
          </a:lstStyle>
          <a:p>
            <a:r>
              <a:rPr lang="zh-CN" altLang="en-US" dirty="0"/>
              <a:t>单击此处编辑母版标题样式</a:t>
            </a:r>
          </a:p>
        </p:txBody>
      </p:sp>
      <p:sp>
        <p:nvSpPr>
          <p:cNvPr id="3" name="内容占位符 2"/>
          <p:cNvSpPr>
            <a:spLocks noGrp="1"/>
          </p:cNvSpPr>
          <p:nvPr>
            <p:ph idx="1"/>
          </p:nvPr>
        </p:nvSpPr>
        <p:spPr>
          <a:xfrm>
            <a:off x="457200" y="1736749"/>
            <a:ext cx="8229600" cy="4525963"/>
          </a:xfrm>
        </p:spPr>
        <p:txBody>
          <a:bodyPr/>
          <a:lstStyle>
            <a:lvl1pPr>
              <a:buClr>
                <a:schemeClr val="tx2"/>
              </a:buClr>
              <a:buSzPct val="79000"/>
              <a:buFont typeface="Wingdings" pitchFamily="2" charset="2"/>
              <a:buChar char="p"/>
              <a:defRPr b="1"/>
            </a:lvl1pPr>
            <a:lvl2pPr>
              <a:buClr>
                <a:schemeClr val="accent6">
                  <a:lumMod val="50000"/>
                </a:schemeClr>
              </a:buClr>
              <a:buSzPct val="90000"/>
              <a:buFont typeface="Arial" pitchFamily="34" charset="0"/>
              <a:buChar char="□"/>
              <a:defRPr b="1"/>
            </a:lvl2pPr>
            <a:lvl3pPr>
              <a:defRPr b="1"/>
            </a:lvl3pPr>
            <a:lvl4pPr>
              <a:defRPr b="1"/>
            </a:lvl4pPr>
            <a:lvl5pPr>
              <a:defRPr b="1"/>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365336333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9" name="图片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44954"/>
          </a:xfrm>
          <a:prstGeom prst="rect">
            <a:avLst/>
          </a:prstGeom>
        </p:spPr>
      </p:pic>
      <p:sp>
        <p:nvSpPr>
          <p:cNvPr id="5" name="Rectangle 7"/>
          <p:cNvSpPr/>
          <p:nvPr userDrawn="1"/>
        </p:nvSpPr>
        <p:spPr>
          <a:xfrm>
            <a:off x="0" y="1689494"/>
            <a:ext cx="1295400" cy="1081083"/>
          </a:xfrm>
          <a:prstGeom prst="rect">
            <a:avLst/>
          </a:prstGeom>
          <a:solidFill>
            <a:srgbClr val="00B0F0"/>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zh-CN"/>
          </a:p>
        </p:txBody>
      </p:sp>
      <p:sp>
        <p:nvSpPr>
          <p:cNvPr id="6" name="Rectangle 8"/>
          <p:cNvSpPr/>
          <p:nvPr userDrawn="1"/>
        </p:nvSpPr>
        <p:spPr>
          <a:xfrm>
            <a:off x="1358903" y="1709287"/>
            <a:ext cx="7772400" cy="1081083"/>
          </a:xfrm>
          <a:prstGeom prst="rect">
            <a:avLst/>
          </a:prstGeom>
          <a:solidFill>
            <a:schemeClr val="bg1"/>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zh-CN">
              <a:solidFill>
                <a:srgbClr val="000000"/>
              </a:solidFill>
            </a:endParaRPr>
          </a:p>
        </p:txBody>
      </p:sp>
      <p:sp>
        <p:nvSpPr>
          <p:cNvPr id="8" name="Title 1"/>
          <p:cNvSpPr txBox="1">
            <a:spLocks/>
          </p:cNvSpPr>
          <p:nvPr userDrawn="1"/>
        </p:nvSpPr>
        <p:spPr>
          <a:xfrm>
            <a:off x="1480120" y="1704975"/>
            <a:ext cx="7620000" cy="742950"/>
          </a:xfrm>
          <a:prstGeom prst="rect">
            <a:avLst/>
          </a:prstGeom>
        </p:spPr>
        <p:txBody>
          <a:bodyPr anchor="ctr">
            <a:normAutofit lnSpcReduction="10000"/>
          </a:bodyPr>
          <a:lstStyle>
            <a:lvl1pPr algn="l" eaLnBrk="1" latinLnBrk="0" hangingPunct="1">
              <a:buNone/>
              <a:defRPr kumimoji="0" lang="zh-CN" sz="4400" b="0" cap="none">
                <a:solidFill>
                  <a:srgbClr val="FFFFFF"/>
                </a:solidFill>
              </a:defRPr>
            </a:lvl1pPr>
            <a:extLst/>
          </a:lstStyle>
          <a:p>
            <a:pPr fontAlgn="auto">
              <a:spcAft>
                <a:spcPts val="0"/>
              </a:spcAft>
              <a:defRPr/>
            </a:pPr>
            <a:endParaRPr dirty="0">
              <a:effectLst>
                <a:outerShdw blurRad="38100" dist="38100" dir="2700000" algn="tl">
                  <a:srgbClr val="000000">
                    <a:alpha val="43137"/>
                  </a:srgbClr>
                </a:outerShdw>
              </a:effectLst>
              <a:latin typeface="黑体" pitchFamily="49" charset="-122"/>
              <a:ea typeface="黑体" pitchFamily="49" charset="-122"/>
              <a:cs typeface="+mj-cs"/>
            </a:endParaRPr>
          </a:p>
        </p:txBody>
      </p:sp>
      <p:sp>
        <p:nvSpPr>
          <p:cNvPr id="16" name="标题 15"/>
          <p:cNvSpPr>
            <a:spLocks noGrp="1"/>
          </p:cNvSpPr>
          <p:nvPr>
            <p:ph type="title"/>
          </p:nvPr>
        </p:nvSpPr>
        <p:spPr>
          <a:xfrm>
            <a:off x="1465810" y="1745453"/>
            <a:ext cx="7500990" cy="969167"/>
          </a:xfrm>
        </p:spPr>
        <p:txBody>
          <a:bodyPr>
            <a:normAutofit/>
          </a:bodyPr>
          <a:lstStyle>
            <a:lvl1pPr algn="l">
              <a:defRPr sz="4400" b="1">
                <a:solidFill>
                  <a:srgbClr val="000000"/>
                </a:solidFill>
                <a:effectLst/>
                <a:latin typeface="黑体" pitchFamily="49" charset="-122"/>
                <a:ea typeface="黑体" pitchFamily="49" charset="-122"/>
              </a:defRPr>
            </a:lvl1pPr>
          </a:lstStyle>
          <a:p>
            <a:r>
              <a:rPr lang="zh-CN" altLang="en-US" dirty="0"/>
              <a:t>单击此处编辑母版标题样式</a:t>
            </a:r>
          </a:p>
        </p:txBody>
      </p:sp>
    </p:spTree>
    <p:extLst>
      <p:ext uri="{BB962C8B-B14F-4D97-AF65-F5344CB8AC3E}">
        <p14:creationId xmlns:p14="http://schemas.microsoft.com/office/powerpoint/2010/main" val="191516302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cxnSp>
        <p:nvCxnSpPr>
          <p:cNvPr id="5" name="直接连接符 4"/>
          <p:cNvCxnSpPr/>
          <p:nvPr userDrawn="1"/>
        </p:nvCxnSpPr>
        <p:spPr>
          <a:xfrm>
            <a:off x="0" y="1428750"/>
            <a:ext cx="500063" cy="0"/>
          </a:xfrm>
          <a:prstGeom prst="line">
            <a:avLst/>
          </a:prstGeom>
          <a:ln w="1270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userDrawn="1"/>
        </p:nvCxnSpPr>
        <p:spPr>
          <a:xfrm>
            <a:off x="642938" y="1428750"/>
            <a:ext cx="8501062" cy="0"/>
          </a:xfrm>
          <a:prstGeom prst="line">
            <a:avLst/>
          </a:prstGeom>
          <a:ln w="127000">
            <a:solidFill>
              <a:srgbClr val="0070C0"/>
            </a:solidFill>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nvPr>
        </p:nvSpPr>
        <p:spPr/>
        <p:txBody>
          <a:bodyPr>
            <a:normAutofit/>
          </a:bodyPr>
          <a:lstStyle>
            <a:lvl1pPr algn="l">
              <a:defRPr sz="4000" b="1">
                <a:latin typeface="黑体" pitchFamily="49" charset="-122"/>
                <a:ea typeface="黑体" pitchFamily="49" charset="-122"/>
              </a:defRPr>
            </a:lvl1pPr>
          </a:lstStyle>
          <a:p>
            <a:r>
              <a:rPr lang="zh-CN" altLang="en-US" dirty="0"/>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buClr>
                <a:schemeClr val="tx2"/>
              </a:buClr>
              <a:buSzPct val="80000"/>
              <a:buFont typeface="Wingdings" pitchFamily="2" charset="2"/>
              <a:buChar char="p"/>
              <a:defRPr sz="2800" b="1"/>
            </a:lvl1pPr>
            <a:lvl2pPr>
              <a:defRPr sz="2400" b="1"/>
            </a:lvl2pPr>
            <a:lvl3pPr>
              <a:defRPr sz="2000" b="1"/>
            </a:lvl3pPr>
            <a:lvl4pPr>
              <a:defRPr sz="1800" b="1"/>
            </a:lvl4pPr>
            <a:lvl5pPr>
              <a:defRPr sz="1800" b="1"/>
            </a:lvl5pPr>
            <a:lvl6pPr>
              <a:defRPr sz="1800"/>
            </a:lvl6pPr>
            <a:lvl7pPr>
              <a:defRPr sz="1800"/>
            </a:lvl7pPr>
            <a:lvl8pPr>
              <a:defRPr sz="1800"/>
            </a:lvl8pPr>
            <a:lvl9pPr>
              <a:defRPr sz="1800"/>
            </a:lvl9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6261493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p:cNvSpPr>
            <a:spLocks noGrp="1"/>
          </p:cNvSpPr>
          <p:nvPr>
            <p:ph type="dt" sz="half" idx="10"/>
          </p:nvPr>
        </p:nvSpPr>
        <p:spPr/>
        <p:txBody>
          <a:bodyPr/>
          <a:lstStyle>
            <a:lvl1pPr>
              <a:defRPr/>
            </a:lvl1pPr>
          </a:lstStyle>
          <a:p>
            <a:pPr>
              <a:defRPr/>
            </a:pPr>
            <a:fld id="{82444957-4613-4949-A1FF-9B9E5F068CF5}" type="datetimeFigureOut">
              <a:rPr lang="zh-CN" altLang="en-US"/>
              <a:pPr>
                <a:defRPr/>
              </a:pPr>
              <a:t>2018/12/9</a:t>
            </a:fld>
            <a:endParaRPr lang="zh-CN" altLang="en-US"/>
          </a:p>
        </p:txBody>
      </p:sp>
      <p:sp>
        <p:nvSpPr>
          <p:cNvPr id="8" name="页脚占位符 4"/>
          <p:cNvSpPr>
            <a:spLocks noGrp="1"/>
          </p:cNvSpPr>
          <p:nvPr>
            <p:ph type="ftr" sz="quarter" idx="11"/>
          </p:nvPr>
        </p:nvSpPr>
        <p:spPr/>
        <p:txBody>
          <a:bodyPr/>
          <a:lstStyle>
            <a:lvl1pPr>
              <a:defRPr/>
            </a:lvl1pPr>
          </a:lstStyle>
          <a:p>
            <a:pPr>
              <a:defRPr/>
            </a:pPr>
            <a:endParaRPr lang="zh-CN" altLang="en-US"/>
          </a:p>
        </p:txBody>
      </p:sp>
      <p:sp>
        <p:nvSpPr>
          <p:cNvPr id="9" name="灯片编号占位符 5"/>
          <p:cNvSpPr>
            <a:spLocks noGrp="1"/>
          </p:cNvSpPr>
          <p:nvPr>
            <p:ph type="sldNum" sz="quarter" idx="12"/>
          </p:nvPr>
        </p:nvSpPr>
        <p:spPr/>
        <p:txBody>
          <a:bodyPr/>
          <a:lstStyle>
            <a:lvl1pPr>
              <a:defRPr/>
            </a:lvl1pPr>
          </a:lstStyle>
          <a:p>
            <a:pPr>
              <a:defRPr/>
            </a:pPr>
            <a:fld id="{B81D8BB3-ACE7-45F1-8D34-0A62740549FE}" type="slidenum">
              <a:rPr lang="zh-CN" altLang="en-US"/>
              <a:pPr>
                <a:defRPr/>
              </a:pPr>
              <a:t>‹#›</a:t>
            </a:fld>
            <a:endParaRPr lang="zh-CN" altLang="en-US"/>
          </a:p>
        </p:txBody>
      </p:sp>
    </p:spTree>
    <p:extLst>
      <p:ext uri="{BB962C8B-B14F-4D97-AF65-F5344CB8AC3E}">
        <p14:creationId xmlns:p14="http://schemas.microsoft.com/office/powerpoint/2010/main" val="27764362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Tree>
  </p:cSld>
  <p:clrMapOvr>
    <a:masterClrMapping/>
  </p:clrMapOvr>
  <p:transition>
    <p:random/>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28572" y="0"/>
            <a:ext cx="828652" cy="6215082"/>
          </a:xfrm>
        </p:spPr>
        <p:txBody>
          <a:bodyPr/>
          <a:lstStyle>
            <a:lvl1pPr>
              <a:defRPr sz="4000" b="1">
                <a:latin typeface="黑体" pitchFamily="49" charset="-122"/>
                <a:ea typeface="黑体" pitchFamily="49" charset="-122"/>
              </a:defRPr>
            </a:lvl1pPr>
          </a:lstStyle>
          <a:p>
            <a:r>
              <a:rPr lang="zh-CN" altLang="en-US" dirty="0"/>
              <a:t>单击此处编辑母版标题样式</a:t>
            </a:r>
          </a:p>
        </p:txBody>
      </p:sp>
      <p:cxnSp>
        <p:nvCxnSpPr>
          <p:cNvPr id="6" name="直接连接符 5"/>
          <p:cNvCxnSpPr/>
          <p:nvPr userDrawn="1"/>
        </p:nvCxnSpPr>
        <p:spPr>
          <a:xfrm flipV="1">
            <a:off x="1000100" y="0"/>
            <a:ext cx="29" cy="642928"/>
          </a:xfrm>
          <a:prstGeom prst="line">
            <a:avLst/>
          </a:prstGeom>
          <a:ln w="1270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1000100" y="714356"/>
            <a:ext cx="0" cy="4000528"/>
          </a:xfrm>
          <a:prstGeom prst="line">
            <a:avLst/>
          </a:prstGeom>
          <a:ln w="127000">
            <a:solidFill>
              <a:srgbClr val="0070C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568308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3" name="Rectangle 7"/>
          <p:cNvSpPr/>
          <p:nvPr userDrawn="1"/>
        </p:nvSpPr>
        <p:spPr>
          <a:xfrm>
            <a:off x="0" y="5103813"/>
            <a:ext cx="1295400" cy="1111250"/>
          </a:xfrm>
          <a:prstGeom prst="rect">
            <a:avLst/>
          </a:prstGeom>
          <a:solidFill>
            <a:srgbClr val="FF0000"/>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zh-CN"/>
          </a:p>
        </p:txBody>
      </p:sp>
      <p:sp>
        <p:nvSpPr>
          <p:cNvPr id="4" name="Rectangle 8"/>
          <p:cNvSpPr/>
          <p:nvPr userDrawn="1"/>
        </p:nvSpPr>
        <p:spPr>
          <a:xfrm>
            <a:off x="1371600" y="5103813"/>
            <a:ext cx="7772400" cy="1111250"/>
          </a:xfrm>
          <a:prstGeom prst="rect">
            <a:avLst/>
          </a:prstGeom>
          <a:solidFill>
            <a:srgbClr val="00B0F0"/>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zh-CN"/>
          </a:p>
        </p:txBody>
      </p:sp>
      <p:sp>
        <p:nvSpPr>
          <p:cNvPr id="6" name="Title 1"/>
          <p:cNvSpPr txBox="1">
            <a:spLocks/>
          </p:cNvSpPr>
          <p:nvPr userDrawn="1"/>
        </p:nvSpPr>
        <p:spPr>
          <a:xfrm>
            <a:off x="1371600" y="5103813"/>
            <a:ext cx="7620000" cy="657225"/>
          </a:xfrm>
          <a:prstGeom prst="rect">
            <a:avLst/>
          </a:prstGeom>
        </p:spPr>
        <p:txBody>
          <a:bodyPr anchor="ctr">
            <a:normAutofit fontScale="92500" lnSpcReduction="10000"/>
          </a:bodyPr>
          <a:lstStyle>
            <a:lvl1pPr algn="l" eaLnBrk="1" latinLnBrk="0" hangingPunct="1">
              <a:buNone/>
              <a:defRPr kumimoji="0" lang="zh-CN" sz="4400" b="0" cap="none">
                <a:solidFill>
                  <a:srgbClr val="FFFFFF"/>
                </a:solidFill>
              </a:defRPr>
            </a:lvl1pPr>
            <a:extLst/>
          </a:lstStyle>
          <a:p>
            <a:pPr fontAlgn="auto">
              <a:spcAft>
                <a:spcPts val="0"/>
              </a:spcAft>
              <a:defRPr/>
            </a:pPr>
            <a:endParaRPr dirty="0">
              <a:effectLst>
                <a:outerShdw blurRad="38100" dist="38100" dir="2700000" algn="tl">
                  <a:srgbClr val="000000">
                    <a:alpha val="43137"/>
                  </a:srgbClr>
                </a:outerShdw>
              </a:effectLst>
              <a:latin typeface="黑体" pitchFamily="49" charset="-122"/>
              <a:ea typeface="黑体" pitchFamily="49" charset="-122"/>
              <a:cs typeface="+mj-cs"/>
            </a:endParaRPr>
          </a:p>
        </p:txBody>
      </p:sp>
      <p:sp>
        <p:nvSpPr>
          <p:cNvPr id="5" name="Text Placeholder 2"/>
          <p:cNvSpPr>
            <a:spLocks noGrp="1"/>
          </p:cNvSpPr>
          <p:nvPr>
            <p:ph type="body" idx="13"/>
          </p:nvPr>
        </p:nvSpPr>
        <p:spPr>
          <a:xfrm>
            <a:off x="1785918" y="3357562"/>
            <a:ext cx="7123113" cy="1652583"/>
          </a:xfrm>
        </p:spPr>
        <p:txBody>
          <a:bodyPr>
            <a:normAutofit/>
          </a:bodyPr>
          <a:lstStyle>
            <a:lvl1pPr algn="r" eaLnBrk="1" latinLnBrk="0" hangingPunct="1">
              <a:buNone/>
              <a:defRPr kumimoji="0" lang="zh-CN" sz="4400" b="1">
                <a:solidFill>
                  <a:schemeClr val="tx1"/>
                </a:solidFill>
                <a:latin typeface="黑体" pitchFamily="49" charset="-122"/>
                <a:ea typeface="黑体" pitchFamily="49" charset="-122"/>
              </a:defRPr>
            </a:lvl1pPr>
            <a:lvl2pPr eaLnBrk="1" latinLnBrk="0" hangingPunct="1">
              <a:buNone/>
              <a:defRPr kumimoji="0" lang="zh-CN" sz="1800">
                <a:solidFill>
                  <a:schemeClr val="tx1">
                    <a:tint val="75000"/>
                  </a:schemeClr>
                </a:solidFill>
              </a:defRPr>
            </a:lvl2pPr>
            <a:lvl3pPr eaLnBrk="1" latinLnBrk="0" hangingPunct="1">
              <a:buNone/>
              <a:defRPr kumimoji="0" lang="zh-CN" sz="1600">
                <a:solidFill>
                  <a:schemeClr val="tx1">
                    <a:tint val="75000"/>
                  </a:schemeClr>
                </a:solidFill>
              </a:defRPr>
            </a:lvl3pPr>
            <a:lvl4pPr eaLnBrk="1" latinLnBrk="0" hangingPunct="1">
              <a:buNone/>
              <a:defRPr kumimoji="0" lang="zh-CN" sz="1400">
                <a:solidFill>
                  <a:schemeClr val="tx1">
                    <a:tint val="75000"/>
                  </a:schemeClr>
                </a:solidFill>
              </a:defRPr>
            </a:lvl4pPr>
            <a:lvl5pPr eaLnBrk="1" latinLnBrk="0" hangingPunct="1">
              <a:buNone/>
              <a:defRPr kumimoji="0" lang="zh-CN" sz="1400">
                <a:solidFill>
                  <a:schemeClr val="tx1">
                    <a:tint val="75000"/>
                  </a:schemeClr>
                </a:solidFill>
              </a:defRPr>
            </a:lvl5pPr>
            <a:extLst/>
          </a:lstStyle>
          <a:p>
            <a:pPr lvl="0"/>
            <a:r>
              <a:rPr lang="zh-CN" altLang="en-US" dirty="0"/>
              <a:t>单击此处编辑母版文本样式</a:t>
            </a:r>
          </a:p>
        </p:txBody>
      </p:sp>
    </p:spTree>
    <p:extLst>
      <p:ext uri="{BB962C8B-B14F-4D97-AF65-F5344CB8AC3E}">
        <p14:creationId xmlns:p14="http://schemas.microsoft.com/office/powerpoint/2010/main" val="346087883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p:cNvSpPr>
            <a:spLocks noGrp="1"/>
          </p:cNvSpPr>
          <p:nvPr>
            <p:ph type="dt" sz="half" idx="10"/>
          </p:nvPr>
        </p:nvSpPr>
        <p:spPr/>
        <p:txBody>
          <a:bodyPr/>
          <a:lstStyle>
            <a:lvl1pPr>
              <a:defRPr/>
            </a:lvl1pPr>
          </a:lstStyle>
          <a:p>
            <a:pPr>
              <a:defRPr/>
            </a:pPr>
            <a:fld id="{9E8F5CD7-DE8A-4F86-95F5-100F17291F99}" type="datetimeFigureOut">
              <a:rPr lang="zh-CN" altLang="en-US"/>
              <a:pPr>
                <a:defRPr/>
              </a:pPr>
              <a:t>2018/12/9</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A0FDCCA8-CE78-4250-A605-07D985A4995F}" type="slidenum">
              <a:rPr lang="zh-CN" altLang="en-US"/>
              <a:pPr>
                <a:defRPr/>
              </a:pPr>
              <a:t>‹#›</a:t>
            </a:fld>
            <a:endParaRPr lang="zh-CN" altLang="en-US"/>
          </a:p>
        </p:txBody>
      </p:sp>
    </p:spTree>
    <p:extLst>
      <p:ext uri="{BB962C8B-B14F-4D97-AF65-F5344CB8AC3E}">
        <p14:creationId xmlns:p14="http://schemas.microsoft.com/office/powerpoint/2010/main" val="239063627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p:cNvSpPr>
            <a:spLocks noGrp="1"/>
          </p:cNvSpPr>
          <p:nvPr>
            <p:ph type="dt" sz="half" idx="10"/>
          </p:nvPr>
        </p:nvSpPr>
        <p:spPr/>
        <p:txBody>
          <a:bodyPr/>
          <a:lstStyle>
            <a:lvl1pPr>
              <a:defRPr/>
            </a:lvl1pPr>
          </a:lstStyle>
          <a:p>
            <a:pPr>
              <a:defRPr/>
            </a:pPr>
            <a:fld id="{DB5BD85B-8894-492C-9D07-06008A96C9B6}" type="datetimeFigureOut">
              <a:rPr lang="zh-CN" altLang="en-US"/>
              <a:pPr>
                <a:defRPr/>
              </a:pPr>
              <a:t>2018/12/9</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336AD68B-C21E-4311-9CFE-9F5EC0C1EC25}" type="slidenum">
              <a:rPr lang="zh-CN" altLang="en-US"/>
              <a:pPr>
                <a:defRPr/>
              </a:pPr>
              <a:t>‹#›</a:t>
            </a:fld>
            <a:endParaRPr lang="zh-CN" altLang="en-US"/>
          </a:p>
        </p:txBody>
      </p:sp>
    </p:spTree>
    <p:extLst>
      <p:ext uri="{BB962C8B-B14F-4D97-AF65-F5344CB8AC3E}">
        <p14:creationId xmlns:p14="http://schemas.microsoft.com/office/powerpoint/2010/main" val="228804977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pPr>
              <a:defRPr/>
            </a:pPr>
            <a:fld id="{0F371A15-5721-4075-83EA-F5825B67052E}" type="datetimeFigureOut">
              <a:rPr lang="zh-CN" altLang="en-US"/>
              <a:pPr>
                <a:defRPr/>
              </a:pPr>
              <a:t>2018/12/9</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93B3EA2A-F0E4-4ED3-ACA4-A95EE08F5B47}" type="slidenum">
              <a:rPr lang="zh-CN" altLang="en-US"/>
              <a:pPr>
                <a:defRPr/>
              </a:pPr>
              <a:t>‹#›</a:t>
            </a:fld>
            <a:endParaRPr lang="zh-CN" altLang="en-US"/>
          </a:p>
        </p:txBody>
      </p:sp>
    </p:spTree>
    <p:extLst>
      <p:ext uri="{BB962C8B-B14F-4D97-AF65-F5344CB8AC3E}">
        <p14:creationId xmlns:p14="http://schemas.microsoft.com/office/powerpoint/2010/main" val="312595621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pPr>
              <a:defRPr/>
            </a:pPr>
            <a:fld id="{57B2DB10-DA64-46DA-85C1-D84A5165CF3A}" type="datetimeFigureOut">
              <a:rPr lang="zh-CN" altLang="en-US"/>
              <a:pPr>
                <a:defRPr/>
              </a:pPr>
              <a:t>2018/12/9</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A862D89A-803A-455A-A9FB-9E781C4B52EE}" type="slidenum">
              <a:rPr lang="zh-CN" altLang="en-US"/>
              <a:pPr>
                <a:defRPr/>
              </a:pPr>
              <a:t>‹#›</a:t>
            </a:fld>
            <a:endParaRPr lang="zh-CN" altLang="en-US"/>
          </a:p>
        </p:txBody>
      </p:sp>
    </p:spTree>
    <p:extLst>
      <p:ext uri="{BB962C8B-B14F-4D97-AF65-F5344CB8AC3E}">
        <p14:creationId xmlns:p14="http://schemas.microsoft.com/office/powerpoint/2010/main" val="31443836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1182688" y="2017713"/>
            <a:ext cx="3810000" cy="40036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5145088" y="2017713"/>
            <a:ext cx="3810000" cy="40036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transition>
    <p:random/>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transition>
    <p:random/>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cSld>
  <p:clrMapOvr>
    <a:masterClrMapping/>
  </p:clrMapOvr>
  <p:transition>
    <p:random/>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transition>
    <p:random/>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cSld>
  <p:clrMapOvr>
    <a:masterClrMapping/>
  </p:clrMapOvr>
  <p:transition>
    <p:random/>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cSld>
  <p:clrMapOvr>
    <a:masterClrMapping/>
  </p:clrMapOvr>
  <p:transition>
    <p:random/>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theme" Target="../theme/theme2.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theme" Target="../theme/theme3.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CCECFF"/>
            </a:gs>
            <a:gs pos="100000">
              <a:srgbClr val="0099FF"/>
            </a:gs>
          </a:gsLst>
          <a:lin ang="5400000" scaled="1"/>
        </a:gradFill>
        <a:effectLst/>
      </p:bgPr>
    </p:bg>
    <p:spTree>
      <p:nvGrpSpPr>
        <p:cNvPr id="1" name=""/>
        <p:cNvGrpSpPr/>
        <p:nvPr/>
      </p:nvGrpSpPr>
      <p:grpSpPr>
        <a:xfrm>
          <a:off x="0" y="0"/>
          <a:ext cx="0" cy="0"/>
          <a:chOff x="0" y="0"/>
          <a:chExt cx="0" cy="0"/>
        </a:xfrm>
      </p:grpSpPr>
      <p:pic>
        <p:nvPicPr>
          <p:cNvPr id="12304" name="Picture 16" descr="图片1"/>
          <p:cNvPicPr>
            <a:picLocks noChangeAspect="1" noChangeArrowheads="1"/>
          </p:cNvPicPr>
          <p:nvPr userDrawn="1"/>
        </p:nvPicPr>
        <p:blipFill>
          <a:blip r:embed="rId15"/>
          <a:srcRect/>
          <a:stretch>
            <a:fillRect/>
          </a:stretch>
        </p:blipFill>
        <p:spPr bwMode="auto">
          <a:xfrm>
            <a:off x="0" y="0"/>
            <a:ext cx="9144000" cy="6858000"/>
          </a:xfrm>
          <a:prstGeom prst="rect">
            <a:avLst/>
          </a:prstGeom>
          <a:noFill/>
          <a:ln w="9525" algn="ctr">
            <a:noFill/>
            <a:miter lim="800000"/>
            <a:headEnd/>
            <a:tailEnd/>
          </a:ln>
          <a:effectLst/>
        </p:spPr>
      </p:pic>
      <p:sp>
        <p:nvSpPr>
          <p:cNvPr id="12290" name="Rectangle 2"/>
          <p:cNvSpPr>
            <a:spLocks noChangeArrowheads="1"/>
          </p:cNvSpPr>
          <p:nvPr/>
        </p:nvSpPr>
        <p:spPr bwMode="ltGray">
          <a:xfrm>
            <a:off x="417513" y="1098550"/>
            <a:ext cx="438150" cy="474663"/>
          </a:xfrm>
          <a:prstGeom prst="rect">
            <a:avLst/>
          </a:prstGeom>
          <a:solidFill>
            <a:schemeClr val="accent2"/>
          </a:solidFill>
          <a:ln w="9525">
            <a:noFill/>
            <a:miter lim="800000"/>
            <a:headEnd/>
            <a:tailEnd/>
          </a:ln>
          <a:effectLst/>
        </p:spPr>
        <p:txBody>
          <a:bodyPr wrap="none" anchor="ctr"/>
          <a:lstStyle/>
          <a:p>
            <a:pPr algn="ctr"/>
            <a:endParaRPr kumimoji="1" lang="zh-CN" altLang="zh-CN" sz="2400">
              <a:effectLst/>
              <a:ea typeface="宋体" pitchFamily="2" charset="-122"/>
            </a:endParaRPr>
          </a:p>
        </p:txBody>
      </p:sp>
      <p:sp>
        <p:nvSpPr>
          <p:cNvPr id="12291" name="Rectangle 3"/>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w="9525">
            <a:noFill/>
            <a:miter lim="800000"/>
            <a:headEnd/>
            <a:tailEnd/>
          </a:ln>
          <a:effectLst/>
        </p:spPr>
        <p:txBody>
          <a:bodyPr wrap="none" anchor="ctr"/>
          <a:lstStyle/>
          <a:p>
            <a:pPr algn="ctr"/>
            <a:endParaRPr kumimoji="1" lang="zh-CN" altLang="zh-CN" sz="2400">
              <a:effectLst/>
              <a:ea typeface="宋体" pitchFamily="2" charset="-122"/>
            </a:endParaRPr>
          </a:p>
        </p:txBody>
      </p:sp>
      <p:sp>
        <p:nvSpPr>
          <p:cNvPr id="12292" name="Rectangle 4"/>
          <p:cNvSpPr>
            <a:spLocks noChangeArrowheads="1"/>
          </p:cNvSpPr>
          <p:nvPr/>
        </p:nvSpPr>
        <p:spPr bwMode="ltGray">
          <a:xfrm>
            <a:off x="541338" y="1520825"/>
            <a:ext cx="422275" cy="474663"/>
          </a:xfrm>
          <a:prstGeom prst="rect">
            <a:avLst/>
          </a:prstGeom>
          <a:solidFill>
            <a:schemeClr val="folHlink"/>
          </a:solidFill>
          <a:ln w="9525">
            <a:solidFill>
              <a:srgbClr val="000099"/>
            </a:solidFill>
            <a:miter lim="800000"/>
            <a:headEnd/>
            <a:tailEnd/>
          </a:ln>
          <a:effectLst/>
        </p:spPr>
        <p:txBody>
          <a:bodyPr wrap="none" anchor="ctr"/>
          <a:lstStyle/>
          <a:p>
            <a:pPr algn="ctr"/>
            <a:endParaRPr kumimoji="1" lang="zh-CN" altLang="zh-CN" sz="2400">
              <a:effectLst/>
              <a:ea typeface="宋体" pitchFamily="2" charset="-122"/>
            </a:endParaRPr>
          </a:p>
        </p:txBody>
      </p:sp>
      <p:sp>
        <p:nvSpPr>
          <p:cNvPr id="12293" name="Rectangle 5"/>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w="9525">
            <a:noFill/>
            <a:miter lim="800000"/>
            <a:headEnd/>
            <a:tailEnd/>
          </a:ln>
          <a:effectLst/>
        </p:spPr>
        <p:txBody>
          <a:bodyPr wrap="none" anchor="ctr"/>
          <a:lstStyle/>
          <a:p>
            <a:pPr algn="ctr"/>
            <a:endParaRPr kumimoji="1" lang="zh-CN" altLang="zh-CN" sz="2400">
              <a:effectLst/>
              <a:ea typeface="宋体" pitchFamily="2" charset="-122"/>
            </a:endParaRPr>
          </a:p>
        </p:txBody>
      </p:sp>
      <p:sp>
        <p:nvSpPr>
          <p:cNvPr id="12294" name="Rectangle 6"/>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w="9525">
            <a:noFill/>
            <a:miter lim="800000"/>
            <a:headEnd/>
            <a:tailEnd/>
          </a:ln>
          <a:effectLst/>
        </p:spPr>
        <p:txBody>
          <a:bodyPr wrap="none" anchor="ctr"/>
          <a:lstStyle/>
          <a:p>
            <a:pPr algn="ctr"/>
            <a:endParaRPr kumimoji="1" lang="zh-CN" altLang="zh-CN" sz="2400">
              <a:effectLst/>
              <a:ea typeface="宋体" pitchFamily="2" charset="-122"/>
            </a:endParaRPr>
          </a:p>
        </p:txBody>
      </p:sp>
      <p:sp>
        <p:nvSpPr>
          <p:cNvPr id="12295" name="Rectangle 7"/>
          <p:cNvSpPr>
            <a:spLocks noChangeArrowheads="1"/>
          </p:cNvSpPr>
          <p:nvPr/>
        </p:nvSpPr>
        <p:spPr bwMode="gray">
          <a:xfrm>
            <a:off x="762000" y="990600"/>
            <a:ext cx="31750" cy="1052513"/>
          </a:xfrm>
          <a:prstGeom prst="rect">
            <a:avLst/>
          </a:prstGeom>
          <a:solidFill>
            <a:srgbClr val="000099"/>
          </a:solidFill>
          <a:ln w="9525">
            <a:solidFill>
              <a:srgbClr val="003399"/>
            </a:solidFill>
            <a:miter lim="800000"/>
            <a:headEnd/>
            <a:tailEnd/>
          </a:ln>
          <a:effectLst/>
        </p:spPr>
        <p:txBody>
          <a:bodyPr wrap="none" anchor="ctr"/>
          <a:lstStyle/>
          <a:p>
            <a:pPr algn="ctr"/>
            <a:endParaRPr kumimoji="1" lang="zh-CN" altLang="zh-CN" sz="2400">
              <a:effectLst/>
              <a:ea typeface="宋体" pitchFamily="2" charset="-122"/>
            </a:endParaRPr>
          </a:p>
        </p:txBody>
      </p:sp>
      <p:sp>
        <p:nvSpPr>
          <p:cNvPr id="12296" name="Rectangle 8"/>
          <p:cNvSpPr>
            <a:spLocks noChangeArrowheads="1"/>
          </p:cNvSpPr>
          <p:nvPr/>
        </p:nvSpPr>
        <p:spPr bwMode="gray">
          <a:xfrm>
            <a:off x="442913" y="1781175"/>
            <a:ext cx="8226425" cy="31750"/>
          </a:xfrm>
          <a:prstGeom prst="rect">
            <a:avLst/>
          </a:prstGeom>
          <a:solidFill>
            <a:srgbClr val="000099"/>
          </a:solidFill>
          <a:ln w="9525">
            <a:solidFill>
              <a:srgbClr val="003399"/>
            </a:solidFill>
            <a:miter lim="800000"/>
            <a:headEnd/>
            <a:tailEnd/>
          </a:ln>
          <a:effectLst/>
        </p:spPr>
        <p:txBody>
          <a:bodyPr wrap="none" anchor="ctr"/>
          <a:lstStyle/>
          <a:p>
            <a:pPr algn="ctr"/>
            <a:endParaRPr kumimoji="1" lang="zh-CN" altLang="zh-CN" sz="2400">
              <a:effectLst/>
              <a:ea typeface="宋体" pitchFamily="2" charset="-122"/>
            </a:endParaRPr>
          </a:p>
        </p:txBody>
      </p:sp>
      <p:sp>
        <p:nvSpPr>
          <p:cNvPr id="12297" name="Rectangle 9"/>
          <p:cNvSpPr>
            <a:spLocks noGrp="1" noChangeArrowheads="1"/>
          </p:cNvSpPr>
          <p:nvPr>
            <p:ph type="title"/>
          </p:nvPr>
        </p:nvSpPr>
        <p:spPr bwMode="auto">
          <a:xfrm>
            <a:off x="1150938" y="214313"/>
            <a:ext cx="7793037" cy="1462087"/>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p>
            <a:pPr lvl="0"/>
            <a:r>
              <a:rPr lang="zh-CN" altLang="en-US"/>
              <a:t>单击此处编辑母版标题样式</a:t>
            </a:r>
          </a:p>
        </p:txBody>
      </p:sp>
      <p:sp>
        <p:nvSpPr>
          <p:cNvPr id="12298" name="Rectangle 10"/>
          <p:cNvSpPr>
            <a:spLocks noGrp="1" noChangeArrowheads="1"/>
          </p:cNvSpPr>
          <p:nvPr>
            <p:ph type="body" idx="1"/>
          </p:nvPr>
        </p:nvSpPr>
        <p:spPr bwMode="auto">
          <a:xfrm>
            <a:off x="1182688" y="2017713"/>
            <a:ext cx="7772400" cy="40036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2305" name="Rectangle 17"/>
          <p:cNvSpPr>
            <a:spLocks noChangeArrowheads="1"/>
          </p:cNvSpPr>
          <p:nvPr userDrawn="1"/>
        </p:nvSpPr>
        <p:spPr bwMode="auto">
          <a:xfrm>
            <a:off x="0" y="-26988"/>
            <a:ext cx="9144000" cy="1079501"/>
          </a:xfrm>
          <a:prstGeom prst="rect">
            <a:avLst/>
          </a:prstGeom>
          <a:gradFill rotWithShape="1">
            <a:gsLst>
              <a:gs pos="0">
                <a:srgbClr val="99CCFF"/>
              </a:gs>
              <a:gs pos="100000">
                <a:srgbClr val="FFFFFF"/>
              </a:gs>
            </a:gsLst>
            <a:lin ang="5400000" scaled="1"/>
          </a:gradFill>
          <a:ln w="9525">
            <a:noFill/>
            <a:miter lim="800000"/>
            <a:headEnd/>
            <a:tailEnd/>
          </a:ln>
          <a:effectLst/>
        </p:spPr>
        <p:txBody>
          <a:bodyPr anchor="ctr">
            <a:spAutoFit/>
          </a:bodyPr>
          <a:lstStyle/>
          <a:p>
            <a:endParaRPr lang="zh-CN" altLang="en-US"/>
          </a:p>
        </p:txBody>
      </p:sp>
    </p:spTree>
  </p:cSld>
  <p:clrMap bg1="lt1" tx1="dk1" bg2="lt2" tx2="dk2" accent1="accent1" accent2="accent2" accent3="accent3" accent4="accent4" accent5="accent5" accent6="accent6" hlink="hlink" folHlink="folHlink"/>
  <p:sldLayoutIdLst>
    <p:sldLayoutId id="2147483656" r:id="rId1"/>
    <p:sldLayoutId id="2147483657" r:id="rId2"/>
    <p:sldLayoutId id="2147483658" r:id="rId3"/>
    <p:sldLayoutId id="2147483659" r:id="rId4"/>
    <p:sldLayoutId id="2147483660" r:id="rId5"/>
    <p:sldLayoutId id="2147483661" r:id="rId6"/>
    <p:sldLayoutId id="2147483662" r:id="rId7"/>
    <p:sldLayoutId id="2147483663" r:id="rId8"/>
    <p:sldLayoutId id="2147483664" r:id="rId9"/>
    <p:sldLayoutId id="2147483665" r:id="rId10"/>
    <p:sldLayoutId id="2147483666" r:id="rId11"/>
    <p:sldLayoutId id="2147483667" r:id="rId12"/>
    <p:sldLayoutId id="2147483668" r:id="rId13"/>
  </p:sldLayoutIdLst>
  <p:transition>
    <p:random/>
  </p:transition>
  <p:txStyles>
    <p:titleStyle>
      <a:lvl1pPr algn="l" rtl="0" fontAlgn="base">
        <a:spcBef>
          <a:spcPct val="0"/>
        </a:spcBef>
        <a:spcAft>
          <a:spcPct val="0"/>
        </a:spcAft>
        <a:defRPr sz="4000" b="1">
          <a:solidFill>
            <a:schemeClr val="tx2"/>
          </a:solidFill>
          <a:latin typeface="+mj-lt"/>
          <a:ea typeface="+mj-ea"/>
          <a:cs typeface="+mj-cs"/>
        </a:defRPr>
      </a:lvl1pPr>
      <a:lvl2pPr algn="l" rtl="0" fontAlgn="base">
        <a:spcBef>
          <a:spcPct val="0"/>
        </a:spcBef>
        <a:spcAft>
          <a:spcPct val="0"/>
        </a:spcAft>
        <a:defRPr sz="4000" b="1">
          <a:solidFill>
            <a:schemeClr val="tx2"/>
          </a:solidFill>
          <a:latin typeface="Tahoma" pitchFamily="34" charset="0"/>
          <a:ea typeface="黑体" pitchFamily="2" charset="-122"/>
        </a:defRPr>
      </a:lvl2pPr>
      <a:lvl3pPr algn="l" rtl="0" fontAlgn="base">
        <a:spcBef>
          <a:spcPct val="0"/>
        </a:spcBef>
        <a:spcAft>
          <a:spcPct val="0"/>
        </a:spcAft>
        <a:defRPr sz="4000" b="1">
          <a:solidFill>
            <a:schemeClr val="tx2"/>
          </a:solidFill>
          <a:latin typeface="Tahoma" pitchFamily="34" charset="0"/>
          <a:ea typeface="黑体" pitchFamily="2" charset="-122"/>
        </a:defRPr>
      </a:lvl3pPr>
      <a:lvl4pPr algn="l" rtl="0" fontAlgn="base">
        <a:spcBef>
          <a:spcPct val="0"/>
        </a:spcBef>
        <a:spcAft>
          <a:spcPct val="0"/>
        </a:spcAft>
        <a:defRPr sz="4000" b="1">
          <a:solidFill>
            <a:schemeClr val="tx2"/>
          </a:solidFill>
          <a:latin typeface="Tahoma" pitchFamily="34" charset="0"/>
          <a:ea typeface="黑体" pitchFamily="2" charset="-122"/>
        </a:defRPr>
      </a:lvl4pPr>
      <a:lvl5pPr algn="l" rtl="0" fontAlgn="base">
        <a:spcBef>
          <a:spcPct val="0"/>
        </a:spcBef>
        <a:spcAft>
          <a:spcPct val="0"/>
        </a:spcAft>
        <a:defRPr sz="4000" b="1">
          <a:solidFill>
            <a:schemeClr val="tx2"/>
          </a:solidFill>
          <a:latin typeface="Tahoma" pitchFamily="34" charset="0"/>
          <a:ea typeface="黑体" pitchFamily="2" charset="-122"/>
        </a:defRPr>
      </a:lvl5pPr>
      <a:lvl6pPr marL="457200" algn="l" rtl="0" fontAlgn="base">
        <a:spcBef>
          <a:spcPct val="0"/>
        </a:spcBef>
        <a:spcAft>
          <a:spcPct val="0"/>
        </a:spcAft>
        <a:defRPr sz="4000" b="1">
          <a:solidFill>
            <a:schemeClr val="tx2"/>
          </a:solidFill>
          <a:latin typeface="Tahoma" pitchFamily="34" charset="0"/>
          <a:ea typeface="黑体" pitchFamily="2" charset="-122"/>
        </a:defRPr>
      </a:lvl6pPr>
      <a:lvl7pPr marL="914400" algn="l" rtl="0" fontAlgn="base">
        <a:spcBef>
          <a:spcPct val="0"/>
        </a:spcBef>
        <a:spcAft>
          <a:spcPct val="0"/>
        </a:spcAft>
        <a:defRPr sz="4000" b="1">
          <a:solidFill>
            <a:schemeClr val="tx2"/>
          </a:solidFill>
          <a:latin typeface="Tahoma" pitchFamily="34" charset="0"/>
          <a:ea typeface="黑体" pitchFamily="2" charset="-122"/>
        </a:defRPr>
      </a:lvl7pPr>
      <a:lvl8pPr marL="1371600" algn="l" rtl="0" fontAlgn="base">
        <a:spcBef>
          <a:spcPct val="0"/>
        </a:spcBef>
        <a:spcAft>
          <a:spcPct val="0"/>
        </a:spcAft>
        <a:defRPr sz="4000" b="1">
          <a:solidFill>
            <a:schemeClr val="tx2"/>
          </a:solidFill>
          <a:latin typeface="Tahoma" pitchFamily="34" charset="0"/>
          <a:ea typeface="黑体" pitchFamily="2" charset="-122"/>
        </a:defRPr>
      </a:lvl8pPr>
      <a:lvl9pPr marL="1828800" algn="l" rtl="0" fontAlgn="base">
        <a:spcBef>
          <a:spcPct val="0"/>
        </a:spcBef>
        <a:spcAft>
          <a:spcPct val="0"/>
        </a:spcAft>
        <a:defRPr sz="4000" b="1">
          <a:solidFill>
            <a:schemeClr val="tx2"/>
          </a:solidFill>
          <a:latin typeface="Tahoma" pitchFamily="34" charset="0"/>
          <a:ea typeface="黑体" pitchFamily="2" charset="-122"/>
        </a:defRPr>
      </a:lvl9pPr>
    </p:titleStyle>
    <p:bodyStyle>
      <a:lvl1pPr marL="342900" indent="-342900" algn="l" rtl="0" fontAlgn="base">
        <a:spcBef>
          <a:spcPct val="20000"/>
        </a:spcBef>
        <a:spcAft>
          <a:spcPct val="0"/>
        </a:spcAft>
        <a:buClr>
          <a:schemeClr val="folHlink"/>
        </a:buClr>
        <a:buSzPct val="60000"/>
        <a:buFont typeface="Wingdings" pitchFamily="2" charset="2"/>
        <a:buChar char="n"/>
        <a:defRPr sz="3200" b="1">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itchFamily="2" charset="2"/>
        <a:buChar char="n"/>
        <a:defRPr sz="2800" b="1">
          <a:solidFill>
            <a:schemeClr val="tx1"/>
          </a:solidFill>
          <a:latin typeface="+mn-lt"/>
          <a:ea typeface="+mn-ea"/>
        </a:defRPr>
      </a:lvl2pPr>
      <a:lvl3pPr marL="1143000" indent="-228600" algn="l" rtl="0" fontAlgn="base">
        <a:spcBef>
          <a:spcPct val="20000"/>
        </a:spcBef>
        <a:spcAft>
          <a:spcPct val="0"/>
        </a:spcAft>
        <a:buClr>
          <a:schemeClr val="folHlink"/>
        </a:buClr>
        <a:buSzPct val="50000"/>
        <a:buFont typeface="Wingdings" pitchFamily="2" charset="2"/>
        <a:buChar char="n"/>
        <a:defRPr sz="2400" b="1">
          <a:solidFill>
            <a:schemeClr val="tx1"/>
          </a:solidFill>
          <a:latin typeface="+mn-lt"/>
          <a:ea typeface="+mn-ea"/>
        </a:defRPr>
      </a:lvl3pPr>
      <a:lvl4pPr marL="1600200" indent="-228600" algn="l" rtl="0" fontAlgn="base">
        <a:spcBef>
          <a:spcPct val="20000"/>
        </a:spcBef>
        <a:spcAft>
          <a:spcPct val="0"/>
        </a:spcAft>
        <a:buClr>
          <a:schemeClr val="accent2"/>
        </a:buClr>
        <a:buSzPct val="55000"/>
        <a:buFont typeface="Wingdings" pitchFamily="2" charset="2"/>
        <a:buChar char="n"/>
        <a:defRPr sz="2000" b="1">
          <a:solidFill>
            <a:schemeClr val="tx1"/>
          </a:solidFill>
          <a:latin typeface="+mn-lt"/>
          <a:ea typeface="+mn-ea"/>
        </a:defRPr>
      </a:lvl4pPr>
      <a:lvl5pPr marL="2057400" indent="-228600" algn="l" rtl="0" fontAlgn="base">
        <a:spcBef>
          <a:spcPct val="20000"/>
        </a:spcBef>
        <a:spcAft>
          <a:spcPct val="0"/>
        </a:spcAft>
        <a:buClr>
          <a:schemeClr val="accent1"/>
        </a:buClr>
        <a:buSzPct val="50000"/>
        <a:buFont typeface="Wingdings" pitchFamily="2" charset="2"/>
        <a:buChar char="n"/>
        <a:defRPr sz="2000" b="1">
          <a:solidFill>
            <a:schemeClr val="tx1"/>
          </a:solidFill>
          <a:latin typeface="+mn-lt"/>
          <a:ea typeface="+mn-ea"/>
        </a:defRPr>
      </a:lvl5pPr>
      <a:lvl6pPr marL="2514600" indent="-228600" algn="l" rtl="0" fontAlgn="base">
        <a:spcBef>
          <a:spcPct val="20000"/>
        </a:spcBef>
        <a:spcAft>
          <a:spcPct val="0"/>
        </a:spcAft>
        <a:buClr>
          <a:schemeClr val="accent1"/>
        </a:buClr>
        <a:buSzPct val="50000"/>
        <a:buFont typeface="Wingdings" pitchFamily="2" charset="2"/>
        <a:buChar char="n"/>
        <a:defRPr sz="2000" b="1">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pitchFamily="2" charset="2"/>
        <a:buChar char="n"/>
        <a:defRPr sz="2000" b="1">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pitchFamily="2" charset="2"/>
        <a:buChar char="n"/>
        <a:defRPr sz="2000" b="1">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pitchFamily="2" charset="2"/>
        <a:buChar char="n"/>
        <a:defRPr sz="2000" b="1">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050" name="标题占位符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2051" name="文本占位符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ea typeface="+mn-ea"/>
              </a:defRPr>
            </a:lvl1pPr>
          </a:lstStyle>
          <a:p>
            <a:pPr>
              <a:defRPr/>
            </a:pPr>
            <a:fld id="{4442132A-9179-41EA-A835-F36B5DAAB920}" type="datetimeFigureOut">
              <a:rPr lang="zh-CN" altLang="en-US"/>
              <a:pPr>
                <a:defRPr/>
              </a:pPr>
              <a:t>2018/12/9</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ea typeface="+mn-ea"/>
              </a:defRPr>
            </a:lvl1pPr>
          </a:lstStyle>
          <a:p>
            <a:pPr>
              <a:defRPr/>
            </a:pPr>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a:solidFill>
                  <a:schemeClr val="tx1">
                    <a:tint val="75000"/>
                  </a:schemeClr>
                </a:solidFill>
                <a:latin typeface="+mn-lt"/>
                <a:ea typeface="+mn-ea"/>
              </a:defRPr>
            </a:lvl1pPr>
          </a:lstStyle>
          <a:p>
            <a:pPr>
              <a:defRPr/>
            </a:pPr>
            <a:fld id="{7B1080BA-14DB-47FD-9782-35F6390738A4}" type="slidenum">
              <a:rPr lang="zh-CN" altLang="en-US"/>
              <a:pPr>
                <a:defRPr/>
              </a:pPr>
              <a:t>‹#›</a:t>
            </a:fld>
            <a:endParaRPr lang="zh-CN" altLang="en-US"/>
          </a:p>
        </p:txBody>
      </p:sp>
    </p:spTree>
    <p:extLst>
      <p:ext uri="{BB962C8B-B14F-4D97-AF65-F5344CB8AC3E}">
        <p14:creationId xmlns:p14="http://schemas.microsoft.com/office/powerpoint/2010/main" val="3287755508"/>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ea typeface="宋体" charset="-122"/>
        </a:defRPr>
      </a:lvl2pPr>
      <a:lvl3pPr algn="ctr" rtl="0" eaLnBrk="0" fontAlgn="base" hangingPunct="0">
        <a:spcBef>
          <a:spcPct val="0"/>
        </a:spcBef>
        <a:spcAft>
          <a:spcPct val="0"/>
        </a:spcAft>
        <a:defRPr sz="4400">
          <a:solidFill>
            <a:schemeClr val="tx1"/>
          </a:solidFill>
          <a:latin typeface="Calibri" pitchFamily="34" charset="0"/>
          <a:ea typeface="宋体" charset="-122"/>
        </a:defRPr>
      </a:lvl3pPr>
      <a:lvl4pPr algn="ctr" rtl="0" eaLnBrk="0" fontAlgn="base" hangingPunct="0">
        <a:spcBef>
          <a:spcPct val="0"/>
        </a:spcBef>
        <a:spcAft>
          <a:spcPct val="0"/>
        </a:spcAft>
        <a:defRPr sz="4400">
          <a:solidFill>
            <a:schemeClr val="tx1"/>
          </a:solidFill>
          <a:latin typeface="Calibri" pitchFamily="34" charset="0"/>
          <a:ea typeface="宋体" charset="-122"/>
        </a:defRPr>
      </a:lvl4pPr>
      <a:lvl5pPr algn="ctr" rtl="0" eaLnBrk="0" fontAlgn="base" hangingPunct="0">
        <a:spcBef>
          <a:spcPct val="0"/>
        </a:spcBef>
        <a:spcAft>
          <a:spcPct val="0"/>
        </a:spcAft>
        <a:defRPr sz="4400">
          <a:solidFill>
            <a:schemeClr val="tx1"/>
          </a:solidFill>
          <a:latin typeface="Calibri" pitchFamily="34" charset="0"/>
          <a:ea typeface="宋体" charset="-122"/>
        </a:defRPr>
      </a:lvl5pPr>
      <a:lvl6pPr marL="457200" algn="ctr" rtl="0" fontAlgn="base">
        <a:spcBef>
          <a:spcPct val="0"/>
        </a:spcBef>
        <a:spcAft>
          <a:spcPct val="0"/>
        </a:spcAft>
        <a:defRPr sz="4400">
          <a:solidFill>
            <a:schemeClr val="tx1"/>
          </a:solidFill>
          <a:latin typeface="Calibri" pitchFamily="34" charset="0"/>
          <a:ea typeface="宋体" charset="-122"/>
        </a:defRPr>
      </a:lvl6pPr>
      <a:lvl7pPr marL="914400" algn="ctr" rtl="0" fontAlgn="base">
        <a:spcBef>
          <a:spcPct val="0"/>
        </a:spcBef>
        <a:spcAft>
          <a:spcPct val="0"/>
        </a:spcAft>
        <a:defRPr sz="4400">
          <a:solidFill>
            <a:schemeClr val="tx1"/>
          </a:solidFill>
          <a:latin typeface="Calibri" pitchFamily="34" charset="0"/>
          <a:ea typeface="宋体" charset="-122"/>
        </a:defRPr>
      </a:lvl7pPr>
      <a:lvl8pPr marL="1371600" algn="ctr" rtl="0" fontAlgn="base">
        <a:spcBef>
          <a:spcPct val="0"/>
        </a:spcBef>
        <a:spcAft>
          <a:spcPct val="0"/>
        </a:spcAft>
        <a:defRPr sz="4400">
          <a:solidFill>
            <a:schemeClr val="tx1"/>
          </a:solidFill>
          <a:latin typeface="Calibri" pitchFamily="34" charset="0"/>
          <a:ea typeface="宋体" charset="-122"/>
        </a:defRPr>
      </a:lvl8pPr>
      <a:lvl9pPr marL="1828800" algn="ctr" rtl="0" fontAlgn="base">
        <a:spcBef>
          <a:spcPct val="0"/>
        </a:spcBef>
        <a:spcAft>
          <a:spcPct val="0"/>
        </a:spcAft>
        <a:defRPr sz="4400">
          <a:solidFill>
            <a:schemeClr val="tx1"/>
          </a:solidFill>
          <a:latin typeface="Calibri" pitchFamily="34" charset="0"/>
          <a:ea typeface="宋体" charset="-122"/>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050" name="标题占位符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2051" name="文本占位符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ea typeface="+mn-ea"/>
              </a:defRPr>
            </a:lvl1pPr>
          </a:lstStyle>
          <a:p>
            <a:pPr>
              <a:defRPr/>
            </a:pPr>
            <a:fld id="{4442132A-9179-41EA-A835-F36B5DAAB920}" type="datetimeFigureOut">
              <a:rPr lang="zh-CN" altLang="en-US"/>
              <a:pPr>
                <a:defRPr/>
              </a:pPr>
              <a:t>2018/12/9</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ea typeface="+mn-ea"/>
              </a:defRPr>
            </a:lvl1pPr>
          </a:lstStyle>
          <a:p>
            <a:pPr>
              <a:defRPr/>
            </a:pPr>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a:solidFill>
                  <a:schemeClr val="tx1">
                    <a:tint val="75000"/>
                  </a:schemeClr>
                </a:solidFill>
                <a:latin typeface="+mn-lt"/>
                <a:ea typeface="+mn-ea"/>
              </a:defRPr>
            </a:lvl1pPr>
          </a:lstStyle>
          <a:p>
            <a:pPr>
              <a:defRPr/>
            </a:pPr>
            <a:fld id="{7B1080BA-14DB-47FD-9782-35F6390738A4}" type="slidenum">
              <a:rPr lang="zh-CN" altLang="en-US"/>
              <a:pPr>
                <a:defRPr/>
              </a:pPr>
              <a:t>‹#›</a:t>
            </a:fld>
            <a:endParaRPr lang="zh-CN" altLang="en-US"/>
          </a:p>
        </p:txBody>
      </p:sp>
    </p:spTree>
    <p:extLst>
      <p:ext uri="{BB962C8B-B14F-4D97-AF65-F5344CB8AC3E}">
        <p14:creationId xmlns:p14="http://schemas.microsoft.com/office/powerpoint/2010/main" val="4036746818"/>
      </p:ext>
    </p:extLst>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ea typeface="宋体" charset="-122"/>
        </a:defRPr>
      </a:lvl2pPr>
      <a:lvl3pPr algn="ctr" rtl="0" eaLnBrk="0" fontAlgn="base" hangingPunct="0">
        <a:spcBef>
          <a:spcPct val="0"/>
        </a:spcBef>
        <a:spcAft>
          <a:spcPct val="0"/>
        </a:spcAft>
        <a:defRPr sz="4400">
          <a:solidFill>
            <a:schemeClr val="tx1"/>
          </a:solidFill>
          <a:latin typeface="Calibri" pitchFamily="34" charset="0"/>
          <a:ea typeface="宋体" charset="-122"/>
        </a:defRPr>
      </a:lvl3pPr>
      <a:lvl4pPr algn="ctr" rtl="0" eaLnBrk="0" fontAlgn="base" hangingPunct="0">
        <a:spcBef>
          <a:spcPct val="0"/>
        </a:spcBef>
        <a:spcAft>
          <a:spcPct val="0"/>
        </a:spcAft>
        <a:defRPr sz="4400">
          <a:solidFill>
            <a:schemeClr val="tx1"/>
          </a:solidFill>
          <a:latin typeface="Calibri" pitchFamily="34" charset="0"/>
          <a:ea typeface="宋体" charset="-122"/>
        </a:defRPr>
      </a:lvl4pPr>
      <a:lvl5pPr algn="ctr" rtl="0" eaLnBrk="0" fontAlgn="base" hangingPunct="0">
        <a:spcBef>
          <a:spcPct val="0"/>
        </a:spcBef>
        <a:spcAft>
          <a:spcPct val="0"/>
        </a:spcAft>
        <a:defRPr sz="4400">
          <a:solidFill>
            <a:schemeClr val="tx1"/>
          </a:solidFill>
          <a:latin typeface="Calibri" pitchFamily="34" charset="0"/>
          <a:ea typeface="宋体" charset="-122"/>
        </a:defRPr>
      </a:lvl5pPr>
      <a:lvl6pPr marL="457200" algn="ctr" rtl="0" fontAlgn="base">
        <a:spcBef>
          <a:spcPct val="0"/>
        </a:spcBef>
        <a:spcAft>
          <a:spcPct val="0"/>
        </a:spcAft>
        <a:defRPr sz="4400">
          <a:solidFill>
            <a:schemeClr val="tx1"/>
          </a:solidFill>
          <a:latin typeface="Calibri" pitchFamily="34" charset="0"/>
          <a:ea typeface="宋体" charset="-122"/>
        </a:defRPr>
      </a:lvl6pPr>
      <a:lvl7pPr marL="914400" algn="ctr" rtl="0" fontAlgn="base">
        <a:spcBef>
          <a:spcPct val="0"/>
        </a:spcBef>
        <a:spcAft>
          <a:spcPct val="0"/>
        </a:spcAft>
        <a:defRPr sz="4400">
          <a:solidFill>
            <a:schemeClr val="tx1"/>
          </a:solidFill>
          <a:latin typeface="Calibri" pitchFamily="34" charset="0"/>
          <a:ea typeface="宋体" charset="-122"/>
        </a:defRPr>
      </a:lvl7pPr>
      <a:lvl8pPr marL="1371600" algn="ctr" rtl="0" fontAlgn="base">
        <a:spcBef>
          <a:spcPct val="0"/>
        </a:spcBef>
        <a:spcAft>
          <a:spcPct val="0"/>
        </a:spcAft>
        <a:defRPr sz="4400">
          <a:solidFill>
            <a:schemeClr val="tx1"/>
          </a:solidFill>
          <a:latin typeface="Calibri" pitchFamily="34" charset="0"/>
          <a:ea typeface="宋体" charset="-122"/>
        </a:defRPr>
      </a:lvl8pPr>
      <a:lvl9pPr marL="1828800" algn="ctr" rtl="0" fontAlgn="base">
        <a:spcBef>
          <a:spcPct val="0"/>
        </a:spcBef>
        <a:spcAft>
          <a:spcPct val="0"/>
        </a:spcAft>
        <a:defRPr sz="4400">
          <a:solidFill>
            <a:schemeClr val="tx1"/>
          </a:solidFill>
          <a:latin typeface="Calibri" pitchFamily="34" charset="0"/>
          <a:ea typeface="宋体" charset="-122"/>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0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hyperlink" Target="http://tupian.hudong.com/s/%E9%BB%84%E9%87%91%E7%80%91%E5%B8%83/xgtupian/1/3" TargetMode="External"/><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7.xml"/><Relationship Id="rId4" Type="http://schemas.openxmlformats.org/officeDocument/2006/relationships/image" Target="../media/image32.jpeg"/></Relationships>
</file>

<file path=ppt/slides/_rels/slide109.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15.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10.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16.xml.rels><?xml version="1.0" encoding="UTF-8" standalone="yes"?>
<Relationships xmlns="http://schemas.openxmlformats.org/package/2006/relationships"><Relationship Id="rId3" Type="http://schemas.openxmlformats.org/officeDocument/2006/relationships/diagramLayout" Target="../diagrams/layout54.xml"/><Relationship Id="rId2" Type="http://schemas.openxmlformats.org/officeDocument/2006/relationships/diagramData" Target="../diagrams/data54.xml"/><Relationship Id="rId1" Type="http://schemas.openxmlformats.org/officeDocument/2006/relationships/slideLayout" Target="../slideLayouts/slideLayout15.xml"/><Relationship Id="rId6" Type="http://schemas.microsoft.com/office/2007/relationships/diagramDrawing" Target="../diagrams/drawing54.xml"/><Relationship Id="rId5" Type="http://schemas.openxmlformats.org/officeDocument/2006/relationships/diagramColors" Target="../diagrams/colors54.xml"/><Relationship Id="rId4" Type="http://schemas.openxmlformats.org/officeDocument/2006/relationships/diagramQuickStyle" Target="../diagrams/quickStyle54.xml"/></Relationships>
</file>

<file path=ppt/slides/_rels/slide117.xml.rels><?xml version="1.0" encoding="UTF-8" standalone="yes"?>
<Relationships xmlns="http://schemas.openxmlformats.org/package/2006/relationships"><Relationship Id="rId3" Type="http://schemas.openxmlformats.org/officeDocument/2006/relationships/diagramLayout" Target="../diagrams/layout55.xml"/><Relationship Id="rId2" Type="http://schemas.openxmlformats.org/officeDocument/2006/relationships/diagramData" Target="../diagrams/data55.xml"/><Relationship Id="rId1" Type="http://schemas.openxmlformats.org/officeDocument/2006/relationships/slideLayout" Target="../slideLayouts/slideLayout15.xml"/><Relationship Id="rId6" Type="http://schemas.microsoft.com/office/2007/relationships/diagramDrawing" Target="../diagrams/drawing55.xml"/><Relationship Id="rId5" Type="http://schemas.openxmlformats.org/officeDocument/2006/relationships/diagramColors" Target="../diagrams/colors55.xml"/><Relationship Id="rId4" Type="http://schemas.openxmlformats.org/officeDocument/2006/relationships/diagramQuickStyle" Target="../diagrams/quickStyle55.xml"/></Relationships>
</file>

<file path=ppt/slides/_rels/slide118.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15.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120.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3" Type="http://schemas.openxmlformats.org/officeDocument/2006/relationships/diagramLayout" Target="../diagrams/layout56.xml"/><Relationship Id="rId2" Type="http://schemas.openxmlformats.org/officeDocument/2006/relationships/diagramData" Target="../diagrams/data56.xml"/><Relationship Id="rId1" Type="http://schemas.openxmlformats.org/officeDocument/2006/relationships/slideLayout" Target="../slideLayouts/slideLayout15.xml"/><Relationship Id="rId6" Type="http://schemas.microsoft.com/office/2007/relationships/diagramDrawing" Target="../diagrams/drawing56.xml"/><Relationship Id="rId5" Type="http://schemas.openxmlformats.org/officeDocument/2006/relationships/diagramColors" Target="../diagrams/colors56.xml"/><Relationship Id="rId4" Type="http://schemas.openxmlformats.org/officeDocument/2006/relationships/diagramQuickStyle" Target="../diagrams/quickStyle56.xml"/></Relationships>
</file>

<file path=ppt/slides/_rels/slide122.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jpeg"/><Relationship Id="rId1" Type="http://schemas.openxmlformats.org/officeDocument/2006/relationships/slideLayout" Target="../slideLayouts/slideLayout7.xml"/><Relationship Id="rId4" Type="http://schemas.openxmlformats.org/officeDocument/2006/relationships/image" Target="../media/image46.jpeg"/></Relationships>
</file>

<file path=ppt/slides/_rels/slide123.xml.rels><?xml version="1.0" encoding="UTF-8" standalone="yes"?>
<Relationships xmlns="http://schemas.openxmlformats.org/package/2006/relationships"><Relationship Id="rId3" Type="http://schemas.openxmlformats.org/officeDocument/2006/relationships/diagramLayout" Target="../diagrams/layout57.xml"/><Relationship Id="rId2" Type="http://schemas.openxmlformats.org/officeDocument/2006/relationships/diagramData" Target="../diagrams/data57.xml"/><Relationship Id="rId1" Type="http://schemas.openxmlformats.org/officeDocument/2006/relationships/slideLayout" Target="../slideLayouts/slideLayout15.xml"/><Relationship Id="rId6" Type="http://schemas.microsoft.com/office/2007/relationships/diagramDrawing" Target="../diagrams/drawing57.xml"/><Relationship Id="rId5" Type="http://schemas.openxmlformats.org/officeDocument/2006/relationships/diagramColors" Target="../diagrams/colors57.xml"/><Relationship Id="rId4" Type="http://schemas.openxmlformats.org/officeDocument/2006/relationships/diagramQuickStyle" Target="../diagrams/quickStyle5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25.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3" Type="http://schemas.openxmlformats.org/officeDocument/2006/relationships/diagramLayout" Target="../diagrams/layout58.xml"/><Relationship Id="rId2" Type="http://schemas.openxmlformats.org/officeDocument/2006/relationships/diagramData" Target="../diagrams/data58.xml"/><Relationship Id="rId1" Type="http://schemas.openxmlformats.org/officeDocument/2006/relationships/slideLayout" Target="../slideLayouts/slideLayout15.xml"/><Relationship Id="rId6" Type="http://schemas.microsoft.com/office/2007/relationships/diagramDrawing" Target="../diagrams/drawing58.xml"/><Relationship Id="rId5" Type="http://schemas.openxmlformats.org/officeDocument/2006/relationships/diagramColors" Target="../diagrams/colors58.xml"/><Relationship Id="rId4" Type="http://schemas.openxmlformats.org/officeDocument/2006/relationships/diagramQuickStyle" Target="../diagrams/quickStyle58.xml"/></Relationships>
</file>

<file path=ppt/slides/_rels/slide129.xml.rels><?xml version="1.0" encoding="UTF-8" standalone="yes"?>
<Relationships xmlns="http://schemas.openxmlformats.org/package/2006/relationships"><Relationship Id="rId3" Type="http://schemas.openxmlformats.org/officeDocument/2006/relationships/diagramLayout" Target="../diagrams/layout59.xml"/><Relationship Id="rId2" Type="http://schemas.openxmlformats.org/officeDocument/2006/relationships/diagramData" Target="../diagrams/data59.xml"/><Relationship Id="rId1" Type="http://schemas.openxmlformats.org/officeDocument/2006/relationships/slideLayout" Target="../slideLayouts/slideLayout15.xml"/><Relationship Id="rId6" Type="http://schemas.microsoft.com/office/2007/relationships/diagramDrawing" Target="../diagrams/drawing59.xml"/><Relationship Id="rId5" Type="http://schemas.openxmlformats.org/officeDocument/2006/relationships/diagramColors" Target="../diagrams/colors59.xml"/><Relationship Id="rId4" Type="http://schemas.openxmlformats.org/officeDocument/2006/relationships/diagramQuickStyle" Target="../diagrams/quickStyle59.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15.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15.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15.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15.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15.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15.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14.xml"/><Relationship Id="rId2" Type="http://schemas.openxmlformats.org/officeDocument/2006/relationships/diagramData" Target="../diagrams/data14.xml"/><Relationship Id="rId1" Type="http://schemas.openxmlformats.org/officeDocument/2006/relationships/slideLayout" Target="../slideLayouts/slideLayout15.xml"/><Relationship Id="rId6" Type="http://schemas.microsoft.com/office/2007/relationships/diagramDrawing" Target="../diagrams/drawing14.xml"/><Relationship Id="rId5" Type="http://schemas.openxmlformats.org/officeDocument/2006/relationships/diagramColors" Target="../diagrams/colors14.xml"/><Relationship Id="rId4" Type="http://schemas.openxmlformats.org/officeDocument/2006/relationships/diagramQuickStyle" Target="../diagrams/quickStyle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15.xml"/><Relationship Id="rId2" Type="http://schemas.openxmlformats.org/officeDocument/2006/relationships/diagramData" Target="../diagrams/data15.xml"/><Relationship Id="rId1" Type="http://schemas.openxmlformats.org/officeDocument/2006/relationships/slideLayout" Target="../slideLayouts/slideLayout15.xml"/><Relationship Id="rId6" Type="http://schemas.microsoft.com/office/2007/relationships/diagramDrawing" Target="../diagrams/drawing15.xml"/><Relationship Id="rId5" Type="http://schemas.openxmlformats.org/officeDocument/2006/relationships/diagramColors" Target="../diagrams/colors15.xml"/><Relationship Id="rId4" Type="http://schemas.openxmlformats.org/officeDocument/2006/relationships/diagramQuickStyle" Target="../diagrams/quickStyle15.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16.xml"/><Relationship Id="rId2" Type="http://schemas.openxmlformats.org/officeDocument/2006/relationships/diagramData" Target="../diagrams/data16.xml"/><Relationship Id="rId1" Type="http://schemas.openxmlformats.org/officeDocument/2006/relationships/slideLayout" Target="../slideLayouts/slideLayout15.xml"/><Relationship Id="rId6" Type="http://schemas.microsoft.com/office/2007/relationships/diagramDrawing" Target="../diagrams/drawing16.xml"/><Relationship Id="rId5" Type="http://schemas.openxmlformats.org/officeDocument/2006/relationships/diagramColors" Target="../diagrams/colors16.xml"/><Relationship Id="rId4" Type="http://schemas.openxmlformats.org/officeDocument/2006/relationships/diagramQuickStyle" Target="../diagrams/quickStyle16.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17.xml"/><Relationship Id="rId2" Type="http://schemas.openxmlformats.org/officeDocument/2006/relationships/diagramData" Target="../diagrams/data17.xml"/><Relationship Id="rId1" Type="http://schemas.openxmlformats.org/officeDocument/2006/relationships/slideLayout" Target="../slideLayouts/slideLayout15.xml"/><Relationship Id="rId6" Type="http://schemas.microsoft.com/office/2007/relationships/diagramDrawing" Target="../diagrams/drawing17.xml"/><Relationship Id="rId5" Type="http://schemas.openxmlformats.org/officeDocument/2006/relationships/diagramColors" Target="../diagrams/colors17.xml"/><Relationship Id="rId4" Type="http://schemas.openxmlformats.org/officeDocument/2006/relationships/diagramQuickStyle" Target="../diagrams/quickStyle17.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18.xml"/><Relationship Id="rId2" Type="http://schemas.openxmlformats.org/officeDocument/2006/relationships/diagramData" Target="../diagrams/data18.xml"/><Relationship Id="rId1" Type="http://schemas.openxmlformats.org/officeDocument/2006/relationships/slideLayout" Target="../slideLayouts/slideLayout15.xml"/><Relationship Id="rId6" Type="http://schemas.microsoft.com/office/2007/relationships/diagramDrawing" Target="../diagrams/drawing18.xml"/><Relationship Id="rId5" Type="http://schemas.openxmlformats.org/officeDocument/2006/relationships/diagramColors" Target="../diagrams/colors18.xml"/><Relationship Id="rId4" Type="http://schemas.openxmlformats.org/officeDocument/2006/relationships/diagramQuickStyle" Target="../diagrams/quickStyle18.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19.xml"/><Relationship Id="rId2" Type="http://schemas.openxmlformats.org/officeDocument/2006/relationships/diagramData" Target="../diagrams/data19.xml"/><Relationship Id="rId1" Type="http://schemas.openxmlformats.org/officeDocument/2006/relationships/slideLayout" Target="../slideLayouts/slideLayout15.xml"/><Relationship Id="rId6" Type="http://schemas.microsoft.com/office/2007/relationships/diagramDrawing" Target="../diagrams/drawing19.xml"/><Relationship Id="rId5" Type="http://schemas.openxmlformats.org/officeDocument/2006/relationships/diagramColors" Target="../diagrams/colors19.xml"/><Relationship Id="rId4" Type="http://schemas.openxmlformats.org/officeDocument/2006/relationships/diagramQuickStyle" Target="../diagrams/quickStyle19.xml"/></Relationships>
</file>

<file path=ppt/slides/_rels/slide2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5.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20.xml"/><Relationship Id="rId2" Type="http://schemas.openxmlformats.org/officeDocument/2006/relationships/diagramData" Target="../diagrams/data20.xml"/><Relationship Id="rId1" Type="http://schemas.openxmlformats.org/officeDocument/2006/relationships/slideLayout" Target="../slideLayouts/slideLayout15.xml"/><Relationship Id="rId6" Type="http://schemas.microsoft.com/office/2007/relationships/diagramDrawing" Target="../diagrams/drawing20.xml"/><Relationship Id="rId5" Type="http://schemas.openxmlformats.org/officeDocument/2006/relationships/diagramColors" Target="../diagrams/colors20.xml"/><Relationship Id="rId4" Type="http://schemas.openxmlformats.org/officeDocument/2006/relationships/diagramQuickStyle" Target="../diagrams/quickStyle20.xml"/></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21.xml"/><Relationship Id="rId2" Type="http://schemas.openxmlformats.org/officeDocument/2006/relationships/diagramData" Target="../diagrams/data21.xml"/><Relationship Id="rId1" Type="http://schemas.openxmlformats.org/officeDocument/2006/relationships/slideLayout" Target="../slideLayouts/slideLayout15.xml"/><Relationship Id="rId6" Type="http://schemas.microsoft.com/office/2007/relationships/diagramDrawing" Target="../diagrams/drawing21.xml"/><Relationship Id="rId5" Type="http://schemas.openxmlformats.org/officeDocument/2006/relationships/diagramColors" Target="../diagrams/colors21.xml"/><Relationship Id="rId4" Type="http://schemas.openxmlformats.org/officeDocument/2006/relationships/diagramQuickStyle" Target="../diagrams/quickStyle2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3" Type="http://schemas.openxmlformats.org/officeDocument/2006/relationships/diagramData" Target="../diagrams/data22.xml"/><Relationship Id="rId7" Type="http://schemas.microsoft.com/office/2007/relationships/diagramDrawing" Target="../diagrams/drawing22.xml"/><Relationship Id="rId2" Type="http://schemas.openxmlformats.org/officeDocument/2006/relationships/notesSlide" Target="../notesSlides/notesSlide2.xml"/><Relationship Id="rId1" Type="http://schemas.openxmlformats.org/officeDocument/2006/relationships/slideLayout" Target="../slideLayouts/slideLayout15.xml"/><Relationship Id="rId6" Type="http://schemas.openxmlformats.org/officeDocument/2006/relationships/diagramColors" Target="../diagrams/colors22.xml"/><Relationship Id="rId5" Type="http://schemas.openxmlformats.org/officeDocument/2006/relationships/diagramQuickStyle" Target="../diagrams/quickStyle22.xml"/><Relationship Id="rId4" Type="http://schemas.openxmlformats.org/officeDocument/2006/relationships/diagramLayout" Target="../diagrams/layout22.xml"/></Relationships>
</file>

<file path=ppt/slides/_rels/slide34.xml.rels><?xml version="1.0" encoding="UTF-8" standalone="yes"?>
<Relationships xmlns="http://schemas.openxmlformats.org/package/2006/relationships"><Relationship Id="rId3" Type="http://schemas.openxmlformats.org/officeDocument/2006/relationships/diagramLayout" Target="../diagrams/layout23.xml"/><Relationship Id="rId2" Type="http://schemas.openxmlformats.org/officeDocument/2006/relationships/diagramData" Target="../diagrams/data23.xml"/><Relationship Id="rId1" Type="http://schemas.openxmlformats.org/officeDocument/2006/relationships/slideLayout" Target="../slideLayouts/slideLayout15.xml"/><Relationship Id="rId6" Type="http://schemas.microsoft.com/office/2007/relationships/diagramDrawing" Target="../diagrams/drawing23.xml"/><Relationship Id="rId5" Type="http://schemas.openxmlformats.org/officeDocument/2006/relationships/diagramColors" Target="../diagrams/colors23.xml"/><Relationship Id="rId4" Type="http://schemas.openxmlformats.org/officeDocument/2006/relationships/diagramQuickStyle" Target="../diagrams/quickStyle2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0.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1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2.xml.rels><?xml version="1.0" encoding="UTF-8" standalone="yes"?>
<Relationships xmlns="http://schemas.openxmlformats.org/package/2006/relationships"><Relationship Id="rId3" Type="http://schemas.openxmlformats.org/officeDocument/2006/relationships/diagramLayout" Target="../diagrams/layout24.xml"/><Relationship Id="rId2" Type="http://schemas.openxmlformats.org/officeDocument/2006/relationships/diagramData" Target="../diagrams/data24.xml"/><Relationship Id="rId1" Type="http://schemas.openxmlformats.org/officeDocument/2006/relationships/slideLayout" Target="../slideLayouts/slideLayout15.xml"/><Relationship Id="rId6" Type="http://schemas.microsoft.com/office/2007/relationships/diagramDrawing" Target="../diagrams/drawing24.xml"/><Relationship Id="rId5" Type="http://schemas.openxmlformats.org/officeDocument/2006/relationships/diagramColors" Target="../diagrams/colors24.xml"/><Relationship Id="rId4" Type="http://schemas.openxmlformats.org/officeDocument/2006/relationships/diagramQuickStyle" Target="../diagrams/quickStyle2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7.xml.rels><?xml version="1.0" encoding="UTF-8" standalone="yes"?>
<Relationships xmlns="http://schemas.openxmlformats.org/package/2006/relationships"><Relationship Id="rId3" Type="http://schemas.openxmlformats.org/officeDocument/2006/relationships/diagramLayout" Target="../diagrams/layout25.xml"/><Relationship Id="rId2" Type="http://schemas.openxmlformats.org/officeDocument/2006/relationships/diagramData" Target="../diagrams/data25.xml"/><Relationship Id="rId1" Type="http://schemas.openxmlformats.org/officeDocument/2006/relationships/slideLayout" Target="../slideLayouts/slideLayout15.xml"/><Relationship Id="rId6" Type="http://schemas.microsoft.com/office/2007/relationships/diagramDrawing" Target="../diagrams/drawing25.xml"/><Relationship Id="rId5" Type="http://schemas.openxmlformats.org/officeDocument/2006/relationships/diagramColors" Target="../diagrams/colors25.xml"/><Relationship Id="rId4" Type="http://schemas.openxmlformats.org/officeDocument/2006/relationships/diagramQuickStyle" Target="../diagrams/quickStyle25.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5.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2.xml.rels><?xml version="1.0" encoding="UTF-8" standalone="yes"?>
<Relationships xmlns="http://schemas.openxmlformats.org/package/2006/relationships"><Relationship Id="rId3" Type="http://schemas.openxmlformats.org/officeDocument/2006/relationships/diagramLayout" Target="../diagrams/layout26.xml"/><Relationship Id="rId2" Type="http://schemas.openxmlformats.org/officeDocument/2006/relationships/diagramData" Target="../diagrams/data26.xml"/><Relationship Id="rId1" Type="http://schemas.openxmlformats.org/officeDocument/2006/relationships/slideLayout" Target="../slideLayouts/slideLayout15.xml"/><Relationship Id="rId6" Type="http://schemas.microsoft.com/office/2007/relationships/diagramDrawing" Target="../diagrams/drawing26.xml"/><Relationship Id="rId5" Type="http://schemas.openxmlformats.org/officeDocument/2006/relationships/diagramColors" Target="../diagrams/colors26.xml"/><Relationship Id="rId4" Type="http://schemas.openxmlformats.org/officeDocument/2006/relationships/diagramQuickStyle" Target="../diagrams/quickStyle26.xml"/></Relationships>
</file>

<file path=ppt/slides/_rels/slide53.xml.rels><?xml version="1.0" encoding="UTF-8" standalone="yes"?>
<Relationships xmlns="http://schemas.openxmlformats.org/package/2006/relationships"><Relationship Id="rId3" Type="http://schemas.openxmlformats.org/officeDocument/2006/relationships/diagramLayout" Target="../diagrams/layout27.xml"/><Relationship Id="rId2" Type="http://schemas.openxmlformats.org/officeDocument/2006/relationships/diagramData" Target="../diagrams/data27.xml"/><Relationship Id="rId1" Type="http://schemas.openxmlformats.org/officeDocument/2006/relationships/slideLayout" Target="../slideLayouts/slideLayout15.xml"/><Relationship Id="rId6" Type="http://schemas.microsoft.com/office/2007/relationships/diagramDrawing" Target="../diagrams/drawing27.xml"/><Relationship Id="rId5" Type="http://schemas.openxmlformats.org/officeDocument/2006/relationships/diagramColors" Target="../diagrams/colors27.xml"/><Relationship Id="rId4" Type="http://schemas.openxmlformats.org/officeDocument/2006/relationships/diagramQuickStyle" Target="../diagrams/quickStyle27.xml"/></Relationships>
</file>

<file path=ppt/slides/_rels/slide54.xml.rels><?xml version="1.0" encoding="UTF-8" standalone="yes"?>
<Relationships xmlns="http://schemas.openxmlformats.org/package/2006/relationships"><Relationship Id="rId3" Type="http://schemas.openxmlformats.org/officeDocument/2006/relationships/diagramLayout" Target="../diagrams/layout28.xml"/><Relationship Id="rId2" Type="http://schemas.openxmlformats.org/officeDocument/2006/relationships/diagramData" Target="../diagrams/data28.xml"/><Relationship Id="rId1" Type="http://schemas.openxmlformats.org/officeDocument/2006/relationships/slideLayout" Target="../slideLayouts/slideLayout15.xml"/><Relationship Id="rId6" Type="http://schemas.microsoft.com/office/2007/relationships/diagramDrawing" Target="../diagrams/drawing28.xml"/><Relationship Id="rId5" Type="http://schemas.openxmlformats.org/officeDocument/2006/relationships/diagramColors" Target="../diagrams/colors28.xml"/><Relationship Id="rId4" Type="http://schemas.openxmlformats.org/officeDocument/2006/relationships/diagramQuickStyle" Target="../diagrams/quickStyle28.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6.xml.rels><?xml version="1.0" encoding="UTF-8" standalone="yes"?>
<Relationships xmlns="http://schemas.openxmlformats.org/package/2006/relationships"><Relationship Id="rId3" Type="http://schemas.openxmlformats.org/officeDocument/2006/relationships/diagramLayout" Target="../diagrams/layout29.xml"/><Relationship Id="rId2" Type="http://schemas.openxmlformats.org/officeDocument/2006/relationships/diagramData" Target="../diagrams/data29.xml"/><Relationship Id="rId1" Type="http://schemas.openxmlformats.org/officeDocument/2006/relationships/slideLayout" Target="../slideLayouts/slideLayout15.xml"/><Relationship Id="rId6" Type="http://schemas.microsoft.com/office/2007/relationships/diagramDrawing" Target="../diagrams/drawing29.xml"/><Relationship Id="rId5" Type="http://schemas.openxmlformats.org/officeDocument/2006/relationships/diagramColors" Target="../diagrams/colors29.xml"/><Relationship Id="rId4" Type="http://schemas.openxmlformats.org/officeDocument/2006/relationships/diagramQuickStyle" Target="../diagrams/quickStyle29.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8.xml.rels><?xml version="1.0" encoding="UTF-8" standalone="yes"?>
<Relationships xmlns="http://schemas.openxmlformats.org/package/2006/relationships"><Relationship Id="rId3" Type="http://schemas.openxmlformats.org/officeDocument/2006/relationships/diagramLayout" Target="../diagrams/layout30.xml"/><Relationship Id="rId2" Type="http://schemas.openxmlformats.org/officeDocument/2006/relationships/diagramData" Target="../diagrams/data30.xml"/><Relationship Id="rId1" Type="http://schemas.openxmlformats.org/officeDocument/2006/relationships/slideLayout" Target="../slideLayouts/slideLayout15.xml"/><Relationship Id="rId6" Type="http://schemas.microsoft.com/office/2007/relationships/diagramDrawing" Target="../diagrams/drawing30.xml"/><Relationship Id="rId5" Type="http://schemas.openxmlformats.org/officeDocument/2006/relationships/diagramColors" Target="../diagrams/colors30.xml"/><Relationship Id="rId4" Type="http://schemas.openxmlformats.org/officeDocument/2006/relationships/diagramQuickStyle" Target="../diagrams/quickStyle30.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5.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5.xml"/></Relationships>
</file>

<file path=ppt/slides/_rels/slide62.xml.rels><?xml version="1.0" encoding="UTF-8" standalone="yes"?>
<Relationships xmlns="http://schemas.openxmlformats.org/package/2006/relationships"><Relationship Id="rId3" Type="http://schemas.openxmlformats.org/officeDocument/2006/relationships/diagramLayout" Target="../diagrams/layout31.xml"/><Relationship Id="rId2" Type="http://schemas.openxmlformats.org/officeDocument/2006/relationships/diagramData" Target="../diagrams/data31.xml"/><Relationship Id="rId1" Type="http://schemas.openxmlformats.org/officeDocument/2006/relationships/slideLayout" Target="../slideLayouts/slideLayout15.xml"/><Relationship Id="rId6" Type="http://schemas.microsoft.com/office/2007/relationships/diagramDrawing" Target="../diagrams/drawing31.xml"/><Relationship Id="rId5" Type="http://schemas.openxmlformats.org/officeDocument/2006/relationships/diagramColors" Target="../diagrams/colors31.xml"/><Relationship Id="rId4" Type="http://schemas.openxmlformats.org/officeDocument/2006/relationships/diagramQuickStyle" Target="../diagrams/quickStyle31.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4.xml.rels><?xml version="1.0" encoding="UTF-8" standalone="yes"?>
<Relationships xmlns="http://schemas.openxmlformats.org/package/2006/relationships"><Relationship Id="rId3" Type="http://schemas.openxmlformats.org/officeDocument/2006/relationships/diagramLayout" Target="../diagrams/layout32.xml"/><Relationship Id="rId2" Type="http://schemas.openxmlformats.org/officeDocument/2006/relationships/diagramData" Target="../diagrams/data32.xml"/><Relationship Id="rId1" Type="http://schemas.openxmlformats.org/officeDocument/2006/relationships/slideLayout" Target="../slideLayouts/slideLayout15.xml"/><Relationship Id="rId6" Type="http://schemas.microsoft.com/office/2007/relationships/diagramDrawing" Target="../diagrams/drawing32.xml"/><Relationship Id="rId5" Type="http://schemas.openxmlformats.org/officeDocument/2006/relationships/diagramColors" Target="../diagrams/colors32.xml"/><Relationship Id="rId4" Type="http://schemas.openxmlformats.org/officeDocument/2006/relationships/diagramQuickStyle" Target="../diagrams/quickStyle32.xml"/></Relationships>
</file>

<file path=ppt/slides/_rels/slide65.xml.rels><?xml version="1.0" encoding="UTF-8" standalone="yes"?>
<Relationships xmlns="http://schemas.openxmlformats.org/package/2006/relationships"><Relationship Id="rId3" Type="http://schemas.openxmlformats.org/officeDocument/2006/relationships/diagramLayout" Target="../diagrams/layout33.xml"/><Relationship Id="rId2" Type="http://schemas.openxmlformats.org/officeDocument/2006/relationships/diagramData" Target="../diagrams/data33.xml"/><Relationship Id="rId1" Type="http://schemas.openxmlformats.org/officeDocument/2006/relationships/slideLayout" Target="../slideLayouts/slideLayout15.xml"/><Relationship Id="rId6" Type="http://schemas.microsoft.com/office/2007/relationships/diagramDrawing" Target="../diagrams/drawing33.xml"/><Relationship Id="rId5" Type="http://schemas.openxmlformats.org/officeDocument/2006/relationships/diagramColors" Target="../diagrams/colors33.xml"/><Relationship Id="rId4" Type="http://schemas.openxmlformats.org/officeDocument/2006/relationships/diagramQuickStyle" Target="../diagrams/quickStyle3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7.xml.rels><?xml version="1.0" encoding="UTF-8" standalone="yes"?>
<Relationships xmlns="http://schemas.openxmlformats.org/package/2006/relationships"><Relationship Id="rId3" Type="http://schemas.openxmlformats.org/officeDocument/2006/relationships/diagramLayout" Target="../diagrams/layout34.xml"/><Relationship Id="rId2" Type="http://schemas.openxmlformats.org/officeDocument/2006/relationships/diagramData" Target="../diagrams/data34.xml"/><Relationship Id="rId1" Type="http://schemas.openxmlformats.org/officeDocument/2006/relationships/slideLayout" Target="../slideLayouts/slideLayout15.xml"/><Relationship Id="rId6" Type="http://schemas.microsoft.com/office/2007/relationships/diagramDrawing" Target="../diagrams/drawing34.xml"/><Relationship Id="rId5" Type="http://schemas.openxmlformats.org/officeDocument/2006/relationships/diagramColors" Target="../diagrams/colors34.xml"/><Relationship Id="rId4" Type="http://schemas.openxmlformats.org/officeDocument/2006/relationships/diagramQuickStyle" Target="../diagrams/quickStyle34.xml"/></Relationships>
</file>

<file path=ppt/slides/_rels/slide68.xml.rels><?xml version="1.0" encoding="UTF-8" standalone="yes"?>
<Relationships xmlns="http://schemas.openxmlformats.org/package/2006/relationships"><Relationship Id="rId3" Type="http://schemas.openxmlformats.org/officeDocument/2006/relationships/diagramLayout" Target="../diagrams/layout35.xml"/><Relationship Id="rId2" Type="http://schemas.openxmlformats.org/officeDocument/2006/relationships/diagramData" Target="../diagrams/data35.xml"/><Relationship Id="rId1" Type="http://schemas.openxmlformats.org/officeDocument/2006/relationships/slideLayout" Target="../slideLayouts/slideLayout15.xml"/><Relationship Id="rId6" Type="http://schemas.microsoft.com/office/2007/relationships/diagramDrawing" Target="../diagrams/drawing35.xml"/><Relationship Id="rId5" Type="http://schemas.openxmlformats.org/officeDocument/2006/relationships/diagramColors" Target="../diagrams/colors35.xml"/><Relationship Id="rId4" Type="http://schemas.openxmlformats.org/officeDocument/2006/relationships/diagramQuickStyle" Target="../diagrams/quickStyle35.xml"/></Relationships>
</file>

<file path=ppt/slides/_rels/slide69.xml.rels><?xml version="1.0" encoding="UTF-8" standalone="yes"?>
<Relationships xmlns="http://schemas.openxmlformats.org/package/2006/relationships"><Relationship Id="rId3" Type="http://schemas.openxmlformats.org/officeDocument/2006/relationships/diagramLayout" Target="../diagrams/layout36.xml"/><Relationship Id="rId2" Type="http://schemas.openxmlformats.org/officeDocument/2006/relationships/diagramData" Target="../diagrams/data36.xml"/><Relationship Id="rId1" Type="http://schemas.openxmlformats.org/officeDocument/2006/relationships/slideLayout" Target="../slideLayouts/slideLayout15.xml"/><Relationship Id="rId6" Type="http://schemas.microsoft.com/office/2007/relationships/diagramDrawing" Target="../diagrams/drawing36.xml"/><Relationship Id="rId5" Type="http://schemas.openxmlformats.org/officeDocument/2006/relationships/diagramColors" Target="../diagrams/colors36.xml"/><Relationship Id="rId4" Type="http://schemas.openxmlformats.org/officeDocument/2006/relationships/diagramQuickStyle" Target="../diagrams/quickStyle36.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15.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1.xml.rels><?xml version="1.0" encoding="UTF-8" standalone="yes"?>
<Relationships xmlns="http://schemas.openxmlformats.org/package/2006/relationships"><Relationship Id="rId3" Type="http://schemas.openxmlformats.org/officeDocument/2006/relationships/diagramLayout" Target="../diagrams/layout37.xml"/><Relationship Id="rId2" Type="http://schemas.openxmlformats.org/officeDocument/2006/relationships/diagramData" Target="../diagrams/data37.xml"/><Relationship Id="rId1" Type="http://schemas.openxmlformats.org/officeDocument/2006/relationships/slideLayout" Target="../slideLayouts/slideLayout15.xml"/><Relationship Id="rId6" Type="http://schemas.microsoft.com/office/2007/relationships/diagramDrawing" Target="../diagrams/drawing37.xml"/><Relationship Id="rId5" Type="http://schemas.openxmlformats.org/officeDocument/2006/relationships/diagramColors" Target="../diagrams/colors37.xml"/><Relationship Id="rId4" Type="http://schemas.openxmlformats.org/officeDocument/2006/relationships/diagramQuickStyle" Target="../diagrams/quickStyle37.xml"/></Relationships>
</file>

<file path=ppt/slides/_rels/slide72.xml.rels><?xml version="1.0" encoding="UTF-8" standalone="yes"?>
<Relationships xmlns="http://schemas.openxmlformats.org/package/2006/relationships"><Relationship Id="rId3" Type="http://schemas.openxmlformats.org/officeDocument/2006/relationships/diagramLayout" Target="../diagrams/layout38.xml"/><Relationship Id="rId2" Type="http://schemas.openxmlformats.org/officeDocument/2006/relationships/diagramData" Target="../diagrams/data38.xml"/><Relationship Id="rId1" Type="http://schemas.openxmlformats.org/officeDocument/2006/relationships/slideLayout" Target="../slideLayouts/slideLayout15.xml"/><Relationship Id="rId6" Type="http://schemas.microsoft.com/office/2007/relationships/diagramDrawing" Target="../diagrams/drawing38.xml"/><Relationship Id="rId5" Type="http://schemas.openxmlformats.org/officeDocument/2006/relationships/diagramColors" Target="../diagrams/colors38.xml"/><Relationship Id="rId4" Type="http://schemas.openxmlformats.org/officeDocument/2006/relationships/diagramQuickStyle" Target="../diagrams/quickStyle38.xml"/></Relationships>
</file>

<file path=ppt/slides/_rels/slide73.xml.rels><?xml version="1.0" encoding="UTF-8" standalone="yes"?>
<Relationships xmlns="http://schemas.openxmlformats.org/package/2006/relationships"><Relationship Id="rId3" Type="http://schemas.openxmlformats.org/officeDocument/2006/relationships/diagramLayout" Target="../diagrams/layout39.xml"/><Relationship Id="rId2" Type="http://schemas.openxmlformats.org/officeDocument/2006/relationships/diagramData" Target="../diagrams/data39.xml"/><Relationship Id="rId1" Type="http://schemas.openxmlformats.org/officeDocument/2006/relationships/slideLayout" Target="../slideLayouts/slideLayout15.xml"/><Relationship Id="rId6" Type="http://schemas.microsoft.com/office/2007/relationships/diagramDrawing" Target="../diagrams/drawing39.xml"/><Relationship Id="rId5" Type="http://schemas.openxmlformats.org/officeDocument/2006/relationships/diagramColors" Target="../diagrams/colors39.xml"/><Relationship Id="rId4" Type="http://schemas.openxmlformats.org/officeDocument/2006/relationships/diagramQuickStyle" Target="../diagrams/quickStyle39.xml"/></Relationships>
</file>

<file path=ppt/slides/_rels/slide74.xml.rels><?xml version="1.0" encoding="UTF-8" standalone="yes"?>
<Relationships xmlns="http://schemas.openxmlformats.org/package/2006/relationships"><Relationship Id="rId3" Type="http://schemas.openxmlformats.org/officeDocument/2006/relationships/diagramLayout" Target="../diagrams/layout40.xml"/><Relationship Id="rId2" Type="http://schemas.openxmlformats.org/officeDocument/2006/relationships/diagramData" Target="../diagrams/data40.xml"/><Relationship Id="rId1" Type="http://schemas.openxmlformats.org/officeDocument/2006/relationships/slideLayout" Target="../slideLayouts/slideLayout15.xml"/><Relationship Id="rId6" Type="http://schemas.microsoft.com/office/2007/relationships/diagramDrawing" Target="../diagrams/drawing40.xml"/><Relationship Id="rId5" Type="http://schemas.openxmlformats.org/officeDocument/2006/relationships/diagramColors" Target="../diagrams/colors40.xml"/><Relationship Id="rId4" Type="http://schemas.openxmlformats.org/officeDocument/2006/relationships/diagramQuickStyle" Target="../diagrams/quickStyle40.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15.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80.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jpeg"/><Relationship Id="rId1" Type="http://schemas.openxmlformats.org/officeDocument/2006/relationships/slideLayout" Target="../slideLayouts/slideLayout15.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81.xml.rels><?xml version="1.0" encoding="UTF-8" standalone="yes"?>
<Relationships xmlns="http://schemas.openxmlformats.org/package/2006/relationships"><Relationship Id="rId3" Type="http://schemas.openxmlformats.org/officeDocument/2006/relationships/diagramLayout" Target="../diagrams/layout41.xml"/><Relationship Id="rId2" Type="http://schemas.openxmlformats.org/officeDocument/2006/relationships/diagramData" Target="../diagrams/data41.xml"/><Relationship Id="rId1" Type="http://schemas.openxmlformats.org/officeDocument/2006/relationships/slideLayout" Target="../slideLayouts/slideLayout15.xml"/><Relationship Id="rId6" Type="http://schemas.microsoft.com/office/2007/relationships/diagramDrawing" Target="../diagrams/drawing41.xml"/><Relationship Id="rId5" Type="http://schemas.openxmlformats.org/officeDocument/2006/relationships/diagramColors" Target="../diagrams/colors41.xml"/><Relationship Id="rId4" Type="http://schemas.openxmlformats.org/officeDocument/2006/relationships/diagramQuickStyle" Target="../diagrams/quickStyle41.xml"/></Relationships>
</file>

<file path=ppt/slides/_rels/slide82.xml.rels><?xml version="1.0" encoding="UTF-8" standalone="yes"?>
<Relationships xmlns="http://schemas.openxmlformats.org/package/2006/relationships"><Relationship Id="rId3" Type="http://schemas.openxmlformats.org/officeDocument/2006/relationships/diagramLayout" Target="../diagrams/layout42.xml"/><Relationship Id="rId2" Type="http://schemas.openxmlformats.org/officeDocument/2006/relationships/diagramData" Target="../diagrams/data42.xml"/><Relationship Id="rId1" Type="http://schemas.openxmlformats.org/officeDocument/2006/relationships/slideLayout" Target="../slideLayouts/slideLayout15.xml"/><Relationship Id="rId6" Type="http://schemas.microsoft.com/office/2007/relationships/diagramDrawing" Target="../diagrams/drawing42.xml"/><Relationship Id="rId5" Type="http://schemas.openxmlformats.org/officeDocument/2006/relationships/diagramColors" Target="../diagrams/colors42.xml"/><Relationship Id="rId4" Type="http://schemas.openxmlformats.org/officeDocument/2006/relationships/diagramQuickStyle" Target="../diagrams/quickStyle42.xml"/></Relationships>
</file>

<file path=ppt/slides/_rels/slide83.xml.rels><?xml version="1.0" encoding="UTF-8" standalone="yes"?>
<Relationships xmlns="http://schemas.openxmlformats.org/package/2006/relationships"><Relationship Id="rId3" Type="http://schemas.openxmlformats.org/officeDocument/2006/relationships/diagramLayout" Target="../diagrams/layout43.xml"/><Relationship Id="rId2" Type="http://schemas.openxmlformats.org/officeDocument/2006/relationships/diagramData" Target="../diagrams/data43.xml"/><Relationship Id="rId1" Type="http://schemas.openxmlformats.org/officeDocument/2006/relationships/slideLayout" Target="../slideLayouts/slideLayout15.xml"/><Relationship Id="rId6" Type="http://schemas.microsoft.com/office/2007/relationships/diagramDrawing" Target="../diagrams/drawing43.xml"/><Relationship Id="rId5" Type="http://schemas.openxmlformats.org/officeDocument/2006/relationships/diagramColors" Target="../diagrams/colors43.xml"/><Relationship Id="rId4" Type="http://schemas.openxmlformats.org/officeDocument/2006/relationships/diagramQuickStyle" Target="../diagrams/quickStyle43.xml"/></Relationships>
</file>

<file path=ppt/slides/_rels/slide84.xml.rels><?xml version="1.0" encoding="UTF-8" standalone="yes"?>
<Relationships xmlns="http://schemas.openxmlformats.org/package/2006/relationships"><Relationship Id="rId3" Type="http://schemas.openxmlformats.org/officeDocument/2006/relationships/diagramLayout" Target="../diagrams/layout44.xml"/><Relationship Id="rId2" Type="http://schemas.openxmlformats.org/officeDocument/2006/relationships/diagramData" Target="../diagrams/data44.xml"/><Relationship Id="rId1" Type="http://schemas.openxmlformats.org/officeDocument/2006/relationships/slideLayout" Target="../slideLayouts/slideLayout15.xml"/><Relationship Id="rId6" Type="http://schemas.microsoft.com/office/2007/relationships/diagramDrawing" Target="../diagrams/drawing44.xml"/><Relationship Id="rId5" Type="http://schemas.openxmlformats.org/officeDocument/2006/relationships/diagramColors" Target="../diagrams/colors44.xml"/><Relationship Id="rId4" Type="http://schemas.openxmlformats.org/officeDocument/2006/relationships/diagramQuickStyle" Target="../diagrams/quickStyle4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6.xml.rels><?xml version="1.0" encoding="UTF-8" standalone="yes"?>
<Relationships xmlns="http://schemas.openxmlformats.org/package/2006/relationships"><Relationship Id="rId3" Type="http://schemas.openxmlformats.org/officeDocument/2006/relationships/diagramLayout" Target="../diagrams/layout45.xml"/><Relationship Id="rId2" Type="http://schemas.openxmlformats.org/officeDocument/2006/relationships/diagramData" Target="../diagrams/data45.xml"/><Relationship Id="rId1" Type="http://schemas.openxmlformats.org/officeDocument/2006/relationships/slideLayout" Target="../slideLayouts/slideLayout15.xml"/><Relationship Id="rId6" Type="http://schemas.microsoft.com/office/2007/relationships/diagramDrawing" Target="../diagrams/drawing45.xml"/><Relationship Id="rId5" Type="http://schemas.openxmlformats.org/officeDocument/2006/relationships/diagramColors" Target="../diagrams/colors45.xml"/><Relationship Id="rId4" Type="http://schemas.openxmlformats.org/officeDocument/2006/relationships/diagramQuickStyle" Target="../diagrams/quickStyle45.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diagramLayout" Target="../diagrams/layout46.xml"/><Relationship Id="rId2" Type="http://schemas.openxmlformats.org/officeDocument/2006/relationships/diagramData" Target="../diagrams/data46.xml"/><Relationship Id="rId1" Type="http://schemas.openxmlformats.org/officeDocument/2006/relationships/slideLayout" Target="../slideLayouts/slideLayout15.xml"/><Relationship Id="rId6" Type="http://schemas.microsoft.com/office/2007/relationships/diagramDrawing" Target="../diagrams/drawing46.xml"/><Relationship Id="rId5" Type="http://schemas.openxmlformats.org/officeDocument/2006/relationships/diagramColors" Target="../diagrams/colors46.xml"/><Relationship Id="rId4" Type="http://schemas.openxmlformats.org/officeDocument/2006/relationships/diagramQuickStyle" Target="../diagrams/quickStyle46.xml"/></Relationships>
</file>

<file path=ppt/slides/_rels/slide9.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15.xml"/><Relationship Id="rId1" Type="http://schemas.openxmlformats.org/officeDocument/2006/relationships/vmlDrawing" Target="../drawings/vmlDrawing1.vml"/><Relationship Id="rId4" Type="http://schemas.openxmlformats.org/officeDocument/2006/relationships/image" Target="../media/image3.png"/></Relationships>
</file>

<file path=ppt/slides/_rels/slide90.xml.rels><?xml version="1.0" encoding="UTF-8" standalone="yes"?>
<Relationships xmlns="http://schemas.openxmlformats.org/package/2006/relationships"><Relationship Id="rId3" Type="http://schemas.openxmlformats.org/officeDocument/2006/relationships/diagramLayout" Target="../diagrams/layout47.xml"/><Relationship Id="rId2" Type="http://schemas.openxmlformats.org/officeDocument/2006/relationships/diagramData" Target="../diagrams/data47.xml"/><Relationship Id="rId1" Type="http://schemas.openxmlformats.org/officeDocument/2006/relationships/slideLayout" Target="../slideLayouts/slideLayout15.xml"/><Relationship Id="rId6" Type="http://schemas.microsoft.com/office/2007/relationships/diagramDrawing" Target="../diagrams/drawing47.xml"/><Relationship Id="rId5" Type="http://schemas.openxmlformats.org/officeDocument/2006/relationships/diagramColors" Target="../diagrams/colors47.xml"/><Relationship Id="rId4" Type="http://schemas.openxmlformats.org/officeDocument/2006/relationships/diagramQuickStyle" Target="../diagrams/quickStyle47.xml"/></Relationships>
</file>

<file path=ppt/slides/_rels/slide91.xml.rels><?xml version="1.0" encoding="UTF-8" standalone="yes"?>
<Relationships xmlns="http://schemas.openxmlformats.org/package/2006/relationships"><Relationship Id="rId3" Type="http://schemas.openxmlformats.org/officeDocument/2006/relationships/diagramLayout" Target="../diagrams/layout48.xml"/><Relationship Id="rId2" Type="http://schemas.openxmlformats.org/officeDocument/2006/relationships/diagramData" Target="../diagrams/data48.xml"/><Relationship Id="rId1" Type="http://schemas.openxmlformats.org/officeDocument/2006/relationships/slideLayout" Target="../slideLayouts/slideLayout15.xml"/><Relationship Id="rId6" Type="http://schemas.microsoft.com/office/2007/relationships/diagramDrawing" Target="../diagrams/drawing48.xml"/><Relationship Id="rId5" Type="http://schemas.openxmlformats.org/officeDocument/2006/relationships/diagramColors" Target="../diagrams/colors48.xml"/><Relationship Id="rId4" Type="http://schemas.openxmlformats.org/officeDocument/2006/relationships/diagramQuickStyle" Target="../diagrams/quickStyle48.xml"/></Relationships>
</file>

<file path=ppt/slides/_rels/slide92.xml.rels><?xml version="1.0" encoding="UTF-8" standalone="yes"?>
<Relationships xmlns="http://schemas.openxmlformats.org/package/2006/relationships"><Relationship Id="rId3" Type="http://schemas.openxmlformats.org/officeDocument/2006/relationships/diagramLayout" Target="../diagrams/layout49.xml"/><Relationship Id="rId2" Type="http://schemas.openxmlformats.org/officeDocument/2006/relationships/diagramData" Target="../diagrams/data49.xml"/><Relationship Id="rId1" Type="http://schemas.openxmlformats.org/officeDocument/2006/relationships/slideLayout" Target="../slideLayouts/slideLayout15.xml"/><Relationship Id="rId6" Type="http://schemas.microsoft.com/office/2007/relationships/diagramDrawing" Target="../diagrams/drawing49.xml"/><Relationship Id="rId5" Type="http://schemas.openxmlformats.org/officeDocument/2006/relationships/diagramColors" Target="../diagrams/colors49.xml"/><Relationship Id="rId4" Type="http://schemas.openxmlformats.org/officeDocument/2006/relationships/diagramQuickStyle" Target="../diagrams/quickStyle49.xml"/></Relationships>
</file>

<file path=ppt/slides/_rels/slide93.xml.rels><?xml version="1.0" encoding="UTF-8" standalone="yes"?>
<Relationships xmlns="http://schemas.openxmlformats.org/package/2006/relationships"><Relationship Id="rId3" Type="http://schemas.openxmlformats.org/officeDocument/2006/relationships/diagramLayout" Target="../diagrams/layout50.xml"/><Relationship Id="rId2" Type="http://schemas.openxmlformats.org/officeDocument/2006/relationships/diagramData" Target="../diagrams/data50.xml"/><Relationship Id="rId1" Type="http://schemas.openxmlformats.org/officeDocument/2006/relationships/slideLayout" Target="../slideLayouts/slideLayout15.xml"/><Relationship Id="rId6" Type="http://schemas.microsoft.com/office/2007/relationships/diagramDrawing" Target="../diagrams/drawing50.xml"/><Relationship Id="rId5" Type="http://schemas.openxmlformats.org/officeDocument/2006/relationships/diagramColors" Target="../diagrams/colors50.xml"/><Relationship Id="rId4" Type="http://schemas.openxmlformats.org/officeDocument/2006/relationships/diagramQuickStyle" Target="../diagrams/quickStyle50.xml"/></Relationships>
</file>

<file path=ppt/slides/_rels/slide94.xml.rels><?xml version="1.0" encoding="UTF-8" standalone="yes"?>
<Relationships xmlns="http://schemas.openxmlformats.org/package/2006/relationships"><Relationship Id="rId3" Type="http://schemas.openxmlformats.org/officeDocument/2006/relationships/diagramLayout" Target="../diagrams/layout51.xml"/><Relationship Id="rId2" Type="http://schemas.openxmlformats.org/officeDocument/2006/relationships/diagramData" Target="../diagrams/data51.xml"/><Relationship Id="rId1" Type="http://schemas.openxmlformats.org/officeDocument/2006/relationships/slideLayout" Target="../slideLayouts/slideLayout15.xml"/><Relationship Id="rId6" Type="http://schemas.microsoft.com/office/2007/relationships/diagramDrawing" Target="../diagrams/drawing51.xml"/><Relationship Id="rId5" Type="http://schemas.openxmlformats.org/officeDocument/2006/relationships/diagramColors" Target="../diagrams/colors51.xml"/><Relationship Id="rId4" Type="http://schemas.openxmlformats.org/officeDocument/2006/relationships/diagramQuickStyle" Target="../diagrams/quickStyle51.xml"/></Relationships>
</file>

<file path=ppt/slides/_rels/slide95.xml.rels><?xml version="1.0" encoding="UTF-8" standalone="yes"?>
<Relationships xmlns="http://schemas.openxmlformats.org/package/2006/relationships"><Relationship Id="rId3" Type="http://schemas.openxmlformats.org/officeDocument/2006/relationships/diagramLayout" Target="../diagrams/layout52.xml"/><Relationship Id="rId2" Type="http://schemas.openxmlformats.org/officeDocument/2006/relationships/diagramData" Target="../diagrams/data52.xml"/><Relationship Id="rId1" Type="http://schemas.openxmlformats.org/officeDocument/2006/relationships/slideLayout" Target="../slideLayouts/slideLayout15.xml"/><Relationship Id="rId6" Type="http://schemas.microsoft.com/office/2007/relationships/diagramDrawing" Target="../diagrams/drawing52.xml"/><Relationship Id="rId5" Type="http://schemas.openxmlformats.org/officeDocument/2006/relationships/diagramColors" Target="../diagrams/colors52.xml"/><Relationship Id="rId4" Type="http://schemas.openxmlformats.org/officeDocument/2006/relationships/diagramQuickStyle" Target="../diagrams/quickStyle52.xml"/></Relationships>
</file>

<file path=ppt/slides/_rels/slide96.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15.xml"/><Relationship Id="rId1" Type="http://schemas.openxmlformats.org/officeDocument/2006/relationships/vmlDrawing" Target="../drawings/vmlDrawing2.vml"/><Relationship Id="rId4" Type="http://schemas.openxmlformats.org/officeDocument/2006/relationships/image" Target="../media/image17.png"/></Relationships>
</file>

<file path=ppt/slides/_rels/slide97.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15.xml"/><Relationship Id="rId1" Type="http://schemas.openxmlformats.org/officeDocument/2006/relationships/vmlDrawing" Target="../drawings/vmlDrawing3.vml"/><Relationship Id="rId4" Type="http://schemas.openxmlformats.org/officeDocument/2006/relationships/image" Target="../media/image18.png"/></Relationships>
</file>

<file path=ppt/slides/_rels/slide98.xml.rels><?xml version="1.0" encoding="UTF-8" standalone="yes"?>
<Relationships xmlns="http://schemas.openxmlformats.org/package/2006/relationships"><Relationship Id="rId3" Type="http://schemas.openxmlformats.org/officeDocument/2006/relationships/diagramLayout" Target="../diagrams/layout53.xml"/><Relationship Id="rId2" Type="http://schemas.openxmlformats.org/officeDocument/2006/relationships/diagramData" Target="../diagrams/data53.xml"/><Relationship Id="rId1" Type="http://schemas.openxmlformats.org/officeDocument/2006/relationships/slideLayout" Target="../slideLayouts/slideLayout15.xml"/><Relationship Id="rId6" Type="http://schemas.microsoft.com/office/2007/relationships/diagramDrawing" Target="../diagrams/drawing53.xml"/><Relationship Id="rId5" Type="http://schemas.openxmlformats.org/officeDocument/2006/relationships/diagramColors" Target="../diagrams/colors53.xml"/><Relationship Id="rId4" Type="http://schemas.openxmlformats.org/officeDocument/2006/relationships/diagramQuickStyle" Target="../diagrams/quickStyle53.xml"/></Relationships>
</file>

<file path=ppt/slides/_rels/slide9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noGrp="1"/>
          </p:cNvSpPr>
          <p:nvPr>
            <p:ph type="title"/>
          </p:nvPr>
        </p:nvSpPr>
        <p:spPr/>
        <p:txBody>
          <a:bodyPr>
            <a:normAutofit/>
          </a:bodyPr>
          <a:lstStyle/>
          <a:p>
            <a:r>
              <a:rPr lang="zh-CN" altLang="en-US" dirty="0"/>
              <a:t>第四章  海洋和陆地水</a:t>
            </a:r>
          </a:p>
        </p:txBody>
      </p:sp>
    </p:spTree>
    <p:extLst>
      <p:ext uri="{BB962C8B-B14F-4D97-AF65-F5344CB8AC3E}">
        <p14:creationId xmlns:p14="http://schemas.microsoft.com/office/powerpoint/2010/main" val="40153453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8" name="Rectangle 6"/>
          <p:cNvSpPr>
            <a:spLocks noGrp="1" noChangeArrowheads="1"/>
          </p:cNvSpPr>
          <p:nvPr>
            <p:ph type="title"/>
          </p:nvPr>
        </p:nvSpPr>
        <p:spPr/>
        <p:txBody>
          <a:bodyPr/>
          <a:lstStyle/>
          <a:p>
            <a:r>
              <a:rPr lang="en-US" altLang="zh-CN" dirty="0"/>
              <a:t>4.2 </a:t>
            </a:r>
            <a:r>
              <a:rPr lang="zh-CN" altLang="en-US" dirty="0"/>
              <a:t>海洋起源与海水理化性质</a:t>
            </a:r>
          </a:p>
        </p:txBody>
      </p:sp>
      <p:sp>
        <p:nvSpPr>
          <p:cNvPr id="3" name="内容占位符 2"/>
          <p:cNvSpPr>
            <a:spLocks noGrp="1"/>
          </p:cNvSpPr>
          <p:nvPr>
            <p:ph idx="1"/>
          </p:nvPr>
        </p:nvSpPr>
        <p:spPr/>
        <p:txBody>
          <a:bodyPr/>
          <a:lstStyle/>
          <a:p>
            <a:pPr marL="0" indent="0">
              <a:spcBef>
                <a:spcPts val="1200"/>
              </a:spcBef>
              <a:spcAft>
                <a:spcPts val="1200"/>
              </a:spcAft>
              <a:buNone/>
            </a:pPr>
            <a:r>
              <a:rPr lang="en-US" altLang="zh-CN" sz="3200" dirty="0"/>
              <a:t>4.2.1 </a:t>
            </a:r>
            <a:r>
              <a:rPr lang="zh-CN" altLang="en-US" sz="3200" dirty="0"/>
              <a:t>海洋的起源</a:t>
            </a:r>
          </a:p>
          <a:p>
            <a:pPr marL="0" indent="0">
              <a:spcBef>
                <a:spcPts val="1200"/>
              </a:spcBef>
              <a:spcAft>
                <a:spcPts val="1200"/>
              </a:spcAft>
              <a:buNone/>
            </a:pPr>
            <a:r>
              <a:rPr lang="en-US" altLang="zh-CN" sz="3200" dirty="0"/>
              <a:t>4.2.2 </a:t>
            </a:r>
            <a:r>
              <a:rPr lang="zh-CN" altLang="en-US" sz="3200" dirty="0"/>
              <a:t>海洋的构成</a:t>
            </a:r>
          </a:p>
          <a:p>
            <a:pPr marL="0" indent="0">
              <a:spcBef>
                <a:spcPts val="1200"/>
              </a:spcBef>
              <a:spcAft>
                <a:spcPts val="1200"/>
              </a:spcAft>
              <a:buNone/>
            </a:pPr>
            <a:r>
              <a:rPr lang="en-US" altLang="zh-CN" sz="3200" dirty="0"/>
              <a:t>4.2.3 </a:t>
            </a:r>
            <a:r>
              <a:rPr lang="zh-CN" altLang="en-US" sz="3200" dirty="0"/>
              <a:t>海水的组成</a:t>
            </a:r>
          </a:p>
          <a:p>
            <a:pPr marL="0" indent="0">
              <a:spcBef>
                <a:spcPts val="1200"/>
              </a:spcBef>
              <a:spcAft>
                <a:spcPts val="1200"/>
              </a:spcAft>
              <a:buNone/>
            </a:pPr>
            <a:r>
              <a:rPr lang="en-US" altLang="zh-CN" sz="3200" dirty="0"/>
              <a:t>4.2.4 </a:t>
            </a:r>
            <a:r>
              <a:rPr lang="zh-CN" altLang="en-US" sz="3200" dirty="0"/>
              <a:t>海水的温度、密度和透明度 </a:t>
            </a: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7698" name="Picture 2" descr="http://www.mychery.net/forum/html/ut/attach/2009/02/02/18407709-100_1709-embed.JPG"/>
          <p:cNvPicPr>
            <a:picLocks noGrp="1" noChangeAspect="1" noChangeArrowheads="1"/>
          </p:cNvPicPr>
          <p:nvPr>
            <p:ph idx="4294967295"/>
          </p:nvPr>
        </p:nvPicPr>
        <p:blipFill>
          <a:blip r:embed="rId2"/>
          <a:srcRect/>
          <a:stretch>
            <a:fillRect/>
          </a:stretch>
        </p:blipFill>
        <p:spPr bwMode="auto">
          <a:xfrm>
            <a:off x="0" y="0"/>
            <a:ext cx="9144000" cy="6856573"/>
          </a:xfrm>
          <a:prstGeom prst="rect">
            <a:avLst/>
          </a:prstGeom>
          <a:noFill/>
        </p:spPr>
      </p:pic>
    </p:spTree>
  </p:cSld>
  <p:clrMapOvr>
    <a:masterClrMapping/>
  </p:clrMapOvr>
  <p:transition>
    <p:random/>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6674" name="Picture 2" descr="http://360edu.com/tongbu/gaoyi/8911/g1dlf911.files/image003.jpg"/>
          <p:cNvPicPr>
            <a:picLocks noChangeAspect="1" noChangeArrowheads="1"/>
          </p:cNvPicPr>
          <p:nvPr/>
        </p:nvPicPr>
        <p:blipFill>
          <a:blip r:embed="rId2"/>
          <a:srcRect/>
          <a:stretch>
            <a:fillRect/>
          </a:stretch>
        </p:blipFill>
        <p:spPr bwMode="auto">
          <a:xfrm>
            <a:off x="-1" y="0"/>
            <a:ext cx="9144001" cy="6858000"/>
          </a:xfrm>
          <a:prstGeom prst="rect">
            <a:avLst/>
          </a:prstGeom>
          <a:noFill/>
        </p:spPr>
      </p:pic>
    </p:spTree>
  </p:cSld>
  <p:clrMapOvr>
    <a:masterClrMapping/>
  </p:clrMapOvr>
  <p:transition>
    <p:random/>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0770" name="Picture 2" descr="http://jwc.cugb.edu.cn/dizhi/cugb_jpkc/diqiu/jiaoan/images/6/66_22.jpg"/>
          <p:cNvPicPr>
            <a:picLocks noChangeAspect="1" noChangeArrowheads="1"/>
          </p:cNvPicPr>
          <p:nvPr/>
        </p:nvPicPr>
        <p:blipFill>
          <a:blip r:embed="rId2"/>
          <a:srcRect/>
          <a:stretch>
            <a:fillRect/>
          </a:stretch>
        </p:blipFill>
        <p:spPr bwMode="auto">
          <a:xfrm>
            <a:off x="0" y="0"/>
            <a:ext cx="9144000" cy="6858000"/>
          </a:xfrm>
          <a:prstGeom prst="rect">
            <a:avLst/>
          </a:prstGeom>
          <a:noFill/>
        </p:spPr>
      </p:pic>
    </p:spTree>
  </p:cSld>
  <p:clrMapOvr>
    <a:masterClrMapping/>
  </p:clrMapOvr>
  <p:transition>
    <p:random/>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9746" name="Picture 2" descr="http://netclass.csu.edu.cn/Vclass/NCourse/hep036/IMAGE7/interval.jpg"/>
          <p:cNvPicPr>
            <a:picLocks noChangeAspect="1" noChangeArrowheads="1"/>
          </p:cNvPicPr>
          <p:nvPr/>
        </p:nvPicPr>
        <p:blipFill>
          <a:blip r:embed="rId2"/>
          <a:srcRect/>
          <a:stretch>
            <a:fillRect/>
          </a:stretch>
        </p:blipFill>
        <p:spPr bwMode="auto">
          <a:xfrm>
            <a:off x="0" y="0"/>
            <a:ext cx="3600450" cy="4762500"/>
          </a:xfrm>
          <a:prstGeom prst="rect">
            <a:avLst/>
          </a:prstGeom>
          <a:noFill/>
        </p:spPr>
      </p:pic>
      <p:pic>
        <p:nvPicPr>
          <p:cNvPr id="159748" name="Picture 4" descr="http://netclass.csu.edu.cn/Vclass/NCourse/hep036/IMAGE7/conduit.jpg"/>
          <p:cNvPicPr>
            <a:picLocks noChangeAspect="1" noChangeArrowheads="1"/>
          </p:cNvPicPr>
          <p:nvPr/>
        </p:nvPicPr>
        <p:blipFill>
          <a:blip r:embed="rId3"/>
          <a:srcRect/>
          <a:stretch>
            <a:fillRect/>
          </a:stretch>
        </p:blipFill>
        <p:spPr bwMode="auto">
          <a:xfrm>
            <a:off x="3429000" y="1257299"/>
            <a:ext cx="5715000" cy="5600701"/>
          </a:xfrm>
          <a:prstGeom prst="rect">
            <a:avLst/>
          </a:prstGeom>
          <a:noFill/>
        </p:spPr>
      </p:pic>
    </p:spTree>
  </p:cSld>
  <p:clrMapOvr>
    <a:masterClrMapping/>
  </p:clrMapOvr>
  <p:transition>
    <p:random/>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1794" name="Picture 2" descr="http://hiphotos.baidu.com/%BC%C5%C4%AF%CA%C7%BB%A8%B5%C4%BC%BE%BD%DA/pic/item/4f84e35546be1aecb645aee3.jpg"/>
          <p:cNvPicPr>
            <a:picLocks noChangeAspect="1" noChangeArrowheads="1"/>
          </p:cNvPicPr>
          <p:nvPr/>
        </p:nvPicPr>
        <p:blipFill>
          <a:blip r:embed="rId2"/>
          <a:srcRect/>
          <a:stretch>
            <a:fillRect/>
          </a:stretch>
        </p:blipFill>
        <p:spPr bwMode="auto">
          <a:xfrm>
            <a:off x="0" y="0"/>
            <a:ext cx="9144000" cy="6858000"/>
          </a:xfrm>
          <a:prstGeom prst="rect">
            <a:avLst/>
          </a:prstGeom>
          <a:noFill/>
        </p:spPr>
      </p:pic>
    </p:spTree>
  </p:cSld>
  <p:clrMapOvr>
    <a:masterClrMapping/>
  </p:clrMapOvr>
  <p:transition>
    <p:random/>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2818" name="Picture 2" descr="http://hiphotos.baidu.com/%BC%C5%C4%AF%CA%C7%BB%A8%B5%C4%BC%BE%BD%DA/pic/item/31bdc1380b98180cb9998fe3.jpg"/>
          <p:cNvPicPr>
            <a:picLocks noChangeAspect="1" noChangeArrowheads="1"/>
          </p:cNvPicPr>
          <p:nvPr/>
        </p:nvPicPr>
        <p:blipFill>
          <a:blip r:embed="rId2"/>
          <a:srcRect/>
          <a:stretch>
            <a:fillRect/>
          </a:stretch>
        </p:blipFill>
        <p:spPr bwMode="auto">
          <a:xfrm>
            <a:off x="0" y="-457200"/>
            <a:ext cx="9144000" cy="7315200"/>
          </a:xfrm>
          <a:prstGeom prst="rect">
            <a:avLst/>
          </a:prstGeom>
          <a:noFill/>
        </p:spPr>
      </p:pic>
    </p:spTree>
  </p:cSld>
  <p:clrMapOvr>
    <a:masterClrMapping/>
  </p:clrMapOvr>
  <p:transition>
    <p:random/>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4868" name="Picture 4" descr="http://img45.pp.sohu.com/images/blog/2007/4/9/16/26/1126ce02404.jpg"/>
          <p:cNvPicPr>
            <a:picLocks noChangeAspect="1" noChangeArrowheads="1"/>
          </p:cNvPicPr>
          <p:nvPr/>
        </p:nvPicPr>
        <p:blipFill>
          <a:blip r:embed="rId2"/>
          <a:srcRect/>
          <a:stretch>
            <a:fillRect/>
          </a:stretch>
        </p:blipFill>
        <p:spPr bwMode="auto">
          <a:xfrm>
            <a:off x="4486275" y="0"/>
            <a:ext cx="4657725" cy="6858001"/>
          </a:xfrm>
          <a:prstGeom prst="rect">
            <a:avLst/>
          </a:prstGeom>
          <a:noFill/>
        </p:spPr>
      </p:pic>
      <p:pic>
        <p:nvPicPr>
          <p:cNvPr id="164866" name="Picture 2" descr="http://news.xinhuanet.com/tech/2010-02/27/xinsrc_0620207271035046132635.jpg"/>
          <p:cNvPicPr>
            <a:picLocks noChangeAspect="1" noChangeArrowheads="1"/>
          </p:cNvPicPr>
          <p:nvPr/>
        </p:nvPicPr>
        <p:blipFill>
          <a:blip r:embed="rId3"/>
          <a:srcRect/>
          <a:stretch>
            <a:fillRect/>
          </a:stretch>
        </p:blipFill>
        <p:spPr bwMode="auto">
          <a:xfrm>
            <a:off x="0" y="-71462"/>
            <a:ext cx="5286380" cy="6906197"/>
          </a:xfrm>
          <a:prstGeom prst="rect">
            <a:avLst/>
          </a:prstGeom>
          <a:noFill/>
        </p:spPr>
      </p:pic>
      <p:sp>
        <p:nvSpPr>
          <p:cNvPr id="6" name="矩形 5"/>
          <p:cNvSpPr/>
          <p:nvPr/>
        </p:nvSpPr>
        <p:spPr>
          <a:xfrm>
            <a:off x="6715140" y="214290"/>
            <a:ext cx="2236510" cy="584775"/>
          </a:xfrm>
          <a:prstGeom prst="rect">
            <a:avLst/>
          </a:prstGeom>
          <a:solidFill>
            <a:schemeClr val="tx2">
              <a:lumMod val="20000"/>
              <a:lumOff val="80000"/>
            </a:schemeClr>
          </a:solidFill>
        </p:spPr>
        <p:txBody>
          <a:bodyPr wrap="none">
            <a:spAutoFit/>
          </a:bodyPr>
          <a:lstStyle/>
          <a:p>
            <a:r>
              <a:rPr lang="zh-CN" altLang="en-US" sz="3200" dirty="0">
                <a:effectLst/>
              </a:rPr>
              <a:t>老忠实喷泉</a:t>
            </a:r>
          </a:p>
        </p:txBody>
      </p:sp>
    </p:spTree>
  </p:cSld>
  <p:clrMapOvr>
    <a:masterClrMapping/>
  </p:clrMapOvr>
  <p:transition>
    <p:random/>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descr="黄金瀑布间歇喷泉">
            <a:hlinkClick r:id="rId2"/>
          </p:cNvPr>
          <p:cNvPicPr>
            <a:picLocks noChangeAspect="1" noChangeArrowheads="1"/>
          </p:cNvPicPr>
          <p:nvPr/>
        </p:nvPicPr>
        <p:blipFill>
          <a:blip r:embed="rId3"/>
          <a:srcRect/>
          <a:stretch>
            <a:fillRect/>
          </a:stretch>
        </p:blipFill>
        <p:spPr bwMode="auto">
          <a:xfrm>
            <a:off x="-1" y="0"/>
            <a:ext cx="9124897" cy="6858000"/>
          </a:xfrm>
          <a:prstGeom prst="rect">
            <a:avLst/>
          </a:prstGeom>
          <a:noFill/>
        </p:spPr>
      </p:pic>
    </p:spTree>
  </p:cSld>
  <p:clrMapOvr>
    <a:masterClrMapping/>
  </p:clrMapOvr>
  <p:transition>
    <p:random/>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1010" name="Picture 2" descr="http://www.cpus.gov.cn/kply/hs/dt/c10.jpg"/>
          <p:cNvPicPr>
            <a:picLocks noChangeAspect="1" noChangeArrowheads="1"/>
          </p:cNvPicPr>
          <p:nvPr/>
        </p:nvPicPr>
        <p:blipFill>
          <a:blip r:embed="rId2"/>
          <a:srcRect/>
          <a:stretch>
            <a:fillRect/>
          </a:stretch>
        </p:blipFill>
        <p:spPr bwMode="auto">
          <a:xfrm>
            <a:off x="0" y="1"/>
            <a:ext cx="5143499" cy="6858000"/>
          </a:xfrm>
          <a:prstGeom prst="rect">
            <a:avLst/>
          </a:prstGeom>
          <a:noFill/>
        </p:spPr>
      </p:pic>
      <p:pic>
        <p:nvPicPr>
          <p:cNvPr id="171012" name="Picture 4" descr="http://www.cpus.gov.cn/kply/hs/dt/a50.jpg"/>
          <p:cNvPicPr>
            <a:picLocks noChangeAspect="1" noChangeArrowheads="1"/>
          </p:cNvPicPr>
          <p:nvPr/>
        </p:nvPicPr>
        <p:blipFill>
          <a:blip r:embed="rId3"/>
          <a:srcRect/>
          <a:stretch>
            <a:fillRect/>
          </a:stretch>
        </p:blipFill>
        <p:spPr bwMode="auto">
          <a:xfrm>
            <a:off x="5196162" y="4062439"/>
            <a:ext cx="3947838" cy="2795561"/>
          </a:xfrm>
          <a:prstGeom prst="rect">
            <a:avLst/>
          </a:prstGeom>
          <a:noFill/>
        </p:spPr>
      </p:pic>
      <p:pic>
        <p:nvPicPr>
          <p:cNvPr id="171014" name="Picture 6" descr="http://www.cpus.gov.cn/kply/hs/dt/a5.jpg"/>
          <p:cNvPicPr>
            <a:picLocks noChangeAspect="1" noChangeArrowheads="1"/>
          </p:cNvPicPr>
          <p:nvPr/>
        </p:nvPicPr>
        <p:blipFill>
          <a:blip r:embed="rId4"/>
          <a:srcRect/>
          <a:stretch>
            <a:fillRect/>
          </a:stretch>
        </p:blipFill>
        <p:spPr bwMode="auto">
          <a:xfrm>
            <a:off x="5214942" y="689350"/>
            <a:ext cx="3857620" cy="2893215"/>
          </a:xfrm>
          <a:prstGeom prst="rect">
            <a:avLst/>
          </a:prstGeom>
          <a:noFill/>
        </p:spPr>
      </p:pic>
    </p:spTree>
  </p:cSld>
  <p:clrMapOvr>
    <a:masterClrMapping/>
  </p:clrMapOvr>
  <p:transition>
    <p:random/>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42" name="Picture 2" descr="http://images3.ctrip.com/wri/images/200509/6031162001104628734.jpg"/>
          <p:cNvPicPr>
            <a:picLocks noChangeAspect="1" noChangeArrowheads="1"/>
          </p:cNvPicPr>
          <p:nvPr/>
        </p:nvPicPr>
        <p:blipFill>
          <a:blip r:embed="rId2"/>
          <a:srcRect/>
          <a:stretch>
            <a:fillRect/>
          </a:stretch>
        </p:blipFill>
        <p:spPr bwMode="auto">
          <a:xfrm>
            <a:off x="4000496" y="-5"/>
            <a:ext cx="5143504" cy="6858005"/>
          </a:xfrm>
          <a:prstGeom prst="rect">
            <a:avLst/>
          </a:prstGeom>
          <a:noFill/>
        </p:spPr>
      </p:pic>
      <p:sp>
        <p:nvSpPr>
          <p:cNvPr id="4" name="矩形 3"/>
          <p:cNvSpPr/>
          <p:nvPr/>
        </p:nvSpPr>
        <p:spPr>
          <a:xfrm>
            <a:off x="0" y="548680"/>
            <a:ext cx="4027898" cy="461665"/>
          </a:xfrm>
          <a:prstGeom prst="rect">
            <a:avLst/>
          </a:prstGeom>
          <a:noFill/>
        </p:spPr>
        <p:txBody>
          <a:bodyPr wrap="none">
            <a:spAutoFit/>
          </a:bodyPr>
          <a:lstStyle/>
          <a:p>
            <a:r>
              <a:rPr lang="en-US" sz="2400" dirty="0" err="1">
                <a:solidFill>
                  <a:schemeClr val="tx1">
                    <a:lumMod val="95000"/>
                    <a:lumOff val="5000"/>
                  </a:schemeClr>
                </a:solidFill>
                <a:effectLst/>
              </a:rPr>
              <a:t>Geyser，Rotorua</a:t>
            </a:r>
            <a:r>
              <a:rPr lang="zh-CN" altLang="en-US" sz="2400" dirty="0">
                <a:solidFill>
                  <a:schemeClr val="tx1">
                    <a:lumMod val="95000"/>
                    <a:lumOff val="5000"/>
                  </a:schemeClr>
                </a:solidFill>
                <a:effectLst/>
              </a:rPr>
              <a:t>的天然喷泉</a:t>
            </a:r>
          </a:p>
        </p:txBody>
      </p:sp>
      <p:pic>
        <p:nvPicPr>
          <p:cNvPr id="163846" name="Picture 6" descr="http://img114.pp.sohu.com/images/blog/2007/4/9/17/3/1126ce59977.jpg"/>
          <p:cNvPicPr>
            <a:picLocks noChangeAspect="1" noChangeArrowheads="1"/>
          </p:cNvPicPr>
          <p:nvPr/>
        </p:nvPicPr>
        <p:blipFill>
          <a:blip r:embed="rId3"/>
          <a:srcRect/>
          <a:stretch>
            <a:fillRect/>
          </a:stretch>
        </p:blipFill>
        <p:spPr bwMode="auto">
          <a:xfrm>
            <a:off x="0" y="3286125"/>
            <a:ext cx="4762500" cy="3571875"/>
          </a:xfrm>
          <a:prstGeom prst="rect">
            <a:avLst/>
          </a:prstGeom>
          <a:noFill/>
        </p:spPr>
      </p:pic>
    </p:spTree>
  </p:cSld>
  <p:clrMapOvr>
    <a:masterClrMapping/>
  </p:clrMapOvr>
  <p:transition>
    <p:random/>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6" name="Rectangle 10"/>
          <p:cNvSpPr>
            <a:spLocks noGrp="1" noChangeArrowheads="1"/>
          </p:cNvSpPr>
          <p:nvPr>
            <p:ph type="title"/>
          </p:nvPr>
        </p:nvSpPr>
        <p:spPr>
          <a:xfrm>
            <a:off x="467544" y="274638"/>
            <a:ext cx="8219256" cy="1143000"/>
          </a:xfrm>
        </p:spPr>
        <p:txBody>
          <a:bodyPr/>
          <a:lstStyle/>
          <a:p>
            <a:r>
              <a:rPr lang="en-US" altLang="zh-CN" dirty="0"/>
              <a:t>4.2.1 </a:t>
            </a:r>
            <a:r>
              <a:rPr lang="zh-CN" altLang="en-US" dirty="0"/>
              <a:t>海洋的起源</a:t>
            </a:r>
          </a:p>
        </p:txBody>
      </p:sp>
      <p:graphicFrame>
        <p:nvGraphicFramePr>
          <p:cNvPr id="4" name="图示 3"/>
          <p:cNvGraphicFramePr/>
          <p:nvPr>
            <p:extLst>
              <p:ext uri="{D42A27DB-BD31-4B8C-83A1-F6EECF244321}">
                <p14:modId xmlns:p14="http://schemas.microsoft.com/office/powerpoint/2010/main" val="3524350963"/>
              </p:ext>
            </p:extLst>
          </p:nvPr>
        </p:nvGraphicFramePr>
        <p:xfrm>
          <a:off x="685800" y="1844824"/>
          <a:ext cx="7772400" cy="388843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7938" name="Picture 2" descr="http://img44.pp.sohu.com/images/blog/2007/4/9/17/11/1126cf22cf6.JPG"/>
          <p:cNvPicPr>
            <a:picLocks noChangeAspect="1" noChangeArrowheads="1"/>
          </p:cNvPicPr>
          <p:nvPr/>
        </p:nvPicPr>
        <p:blipFill>
          <a:blip r:embed="rId2"/>
          <a:srcRect/>
          <a:stretch>
            <a:fillRect/>
          </a:stretch>
        </p:blipFill>
        <p:spPr bwMode="auto">
          <a:xfrm>
            <a:off x="0" y="0"/>
            <a:ext cx="9144000" cy="6858000"/>
          </a:xfrm>
          <a:prstGeom prst="rect">
            <a:avLst/>
          </a:prstGeom>
          <a:noFill/>
        </p:spPr>
      </p:pic>
    </p:spTree>
  </p:cSld>
  <p:clrMapOvr>
    <a:masterClrMapping/>
  </p:clrMapOvr>
  <p:transition>
    <p:random/>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9986" name="Picture 2" descr="http://news.iqilu.com/UploadFiles_5625/200612/20061218124656846.jpg"/>
          <p:cNvPicPr>
            <a:picLocks noChangeAspect="1" noChangeArrowheads="1"/>
          </p:cNvPicPr>
          <p:nvPr/>
        </p:nvPicPr>
        <p:blipFill>
          <a:blip r:embed="rId2"/>
          <a:srcRect/>
          <a:stretch>
            <a:fillRect/>
          </a:stretch>
        </p:blipFill>
        <p:spPr bwMode="auto">
          <a:xfrm>
            <a:off x="0" y="0"/>
            <a:ext cx="9144000" cy="6949440"/>
          </a:xfrm>
          <a:prstGeom prst="rect">
            <a:avLst/>
          </a:prstGeom>
          <a:noFill/>
        </p:spPr>
      </p:pic>
    </p:spTree>
  </p:cSld>
  <p:clrMapOvr>
    <a:masterClrMapping/>
  </p:clrMapOvr>
  <p:transition>
    <p:random/>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2034" name="Picture 2" descr="http://www.ycwb.com/ePaper/ycwb/res/1/20080924/39421222268416271.jpg"/>
          <p:cNvPicPr>
            <a:picLocks noChangeAspect="1" noChangeArrowheads="1"/>
          </p:cNvPicPr>
          <p:nvPr/>
        </p:nvPicPr>
        <p:blipFill>
          <a:blip r:embed="rId2"/>
          <a:srcRect/>
          <a:stretch>
            <a:fillRect/>
          </a:stretch>
        </p:blipFill>
        <p:spPr bwMode="auto">
          <a:xfrm>
            <a:off x="0" y="642918"/>
            <a:ext cx="9124900" cy="6215082"/>
          </a:xfrm>
          <a:prstGeom prst="rect">
            <a:avLst/>
          </a:prstGeom>
          <a:noFill/>
        </p:spPr>
      </p:pic>
      <p:sp>
        <p:nvSpPr>
          <p:cNvPr id="3" name="TextBox 2"/>
          <p:cNvSpPr txBox="1"/>
          <p:nvPr/>
        </p:nvSpPr>
        <p:spPr>
          <a:xfrm>
            <a:off x="0" y="0"/>
            <a:ext cx="9144000" cy="707886"/>
          </a:xfrm>
          <a:prstGeom prst="rect">
            <a:avLst/>
          </a:prstGeom>
          <a:solidFill>
            <a:schemeClr val="tx2">
              <a:lumMod val="20000"/>
              <a:lumOff val="80000"/>
            </a:schemeClr>
          </a:solidFill>
        </p:spPr>
        <p:txBody>
          <a:bodyPr wrap="square" rtlCol="0">
            <a:spAutoFit/>
          </a:bodyPr>
          <a:lstStyle/>
          <a:p>
            <a:r>
              <a:rPr lang="zh-CN" altLang="en-US" sz="4000" dirty="0">
                <a:effectLst/>
              </a:rPr>
              <a:t>冰岛间歇泉</a:t>
            </a:r>
          </a:p>
        </p:txBody>
      </p:sp>
    </p:spTree>
  </p:cSld>
  <p:clrMapOvr>
    <a:masterClrMapping/>
  </p:clrMapOvr>
  <p:transition>
    <p:random/>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8962" name="Picture 2" descr="http://img114.pp.sohu.com/images/blog/2007/4/9/17/13/1126cef2071.jpg"/>
          <p:cNvPicPr>
            <a:picLocks noChangeAspect="1" noChangeArrowheads="1"/>
          </p:cNvPicPr>
          <p:nvPr/>
        </p:nvPicPr>
        <p:blipFill>
          <a:blip r:embed="rId2"/>
          <a:srcRect/>
          <a:stretch>
            <a:fillRect/>
          </a:stretch>
        </p:blipFill>
        <p:spPr bwMode="auto">
          <a:xfrm>
            <a:off x="0" y="0"/>
            <a:ext cx="4572000" cy="6858000"/>
          </a:xfrm>
          <a:prstGeom prst="rect">
            <a:avLst/>
          </a:prstGeom>
          <a:noFill/>
        </p:spPr>
      </p:pic>
      <p:pic>
        <p:nvPicPr>
          <p:cNvPr id="168964" name="Picture 4" descr="http://img64.pp.sohu.com/images/blog/2007/4/9/17/13/1126ceed8d3.jpg"/>
          <p:cNvPicPr>
            <a:picLocks noChangeAspect="1" noChangeArrowheads="1"/>
          </p:cNvPicPr>
          <p:nvPr/>
        </p:nvPicPr>
        <p:blipFill>
          <a:blip r:embed="rId3"/>
          <a:srcRect/>
          <a:stretch>
            <a:fillRect/>
          </a:stretch>
        </p:blipFill>
        <p:spPr bwMode="auto">
          <a:xfrm>
            <a:off x="4572001" y="0"/>
            <a:ext cx="4572000" cy="6858000"/>
          </a:xfrm>
          <a:prstGeom prst="rect">
            <a:avLst/>
          </a:prstGeom>
          <a:noFill/>
        </p:spPr>
      </p:pic>
    </p:spTree>
  </p:cSld>
  <p:clrMapOvr>
    <a:masterClrMapping/>
  </p:clrMapOvr>
  <p:transition>
    <p:random/>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3058" name="Picture 2" descr="http://bbsimages.military.china.com/1011/2008/9/15/1221485217391.jpg"/>
          <p:cNvPicPr>
            <a:picLocks noChangeAspect="1" noChangeArrowheads="1"/>
          </p:cNvPicPr>
          <p:nvPr/>
        </p:nvPicPr>
        <p:blipFill>
          <a:blip r:embed="rId2"/>
          <a:srcRect/>
          <a:stretch>
            <a:fillRect/>
          </a:stretch>
        </p:blipFill>
        <p:spPr bwMode="auto">
          <a:xfrm>
            <a:off x="0" y="0"/>
            <a:ext cx="9144000" cy="6858002"/>
          </a:xfrm>
          <a:prstGeom prst="rect">
            <a:avLst/>
          </a:prstGeom>
          <a:noFill/>
        </p:spPr>
      </p:pic>
    </p:spTree>
  </p:cSld>
  <p:clrMapOvr>
    <a:masterClrMapping/>
  </p:clrMapOvr>
  <p:transition>
    <p:random/>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80" name="Rectangle 4"/>
          <p:cNvSpPr>
            <a:spLocks noGrp="1" noChangeArrowheads="1"/>
          </p:cNvSpPr>
          <p:nvPr>
            <p:ph type="title"/>
          </p:nvPr>
        </p:nvSpPr>
        <p:spPr/>
        <p:txBody>
          <a:bodyPr/>
          <a:lstStyle/>
          <a:p>
            <a:r>
              <a:rPr lang="en-US" altLang="zh-CN" dirty="0"/>
              <a:t> 4.9</a:t>
            </a:r>
            <a:r>
              <a:rPr lang="zh-CN" altLang="en-US" dirty="0"/>
              <a:t> 冰川</a:t>
            </a:r>
          </a:p>
        </p:txBody>
      </p:sp>
      <p:sp>
        <p:nvSpPr>
          <p:cNvPr id="101381" name="Rectangle 5"/>
          <p:cNvSpPr>
            <a:spLocks noGrp="1" noChangeArrowheads="1"/>
          </p:cNvSpPr>
          <p:nvPr>
            <p:ph idx="1"/>
          </p:nvPr>
        </p:nvSpPr>
        <p:spPr/>
        <p:txBody>
          <a:bodyPr/>
          <a:lstStyle/>
          <a:p>
            <a:pPr>
              <a:spcAft>
                <a:spcPts val="600"/>
              </a:spcAft>
            </a:pPr>
            <a:r>
              <a:rPr lang="zh-CN" altLang="en-US" dirty="0">
                <a:solidFill>
                  <a:srgbClr val="0000FF"/>
                </a:solidFill>
              </a:rPr>
              <a:t>定义</a:t>
            </a:r>
            <a:r>
              <a:rPr lang="zh-CN" altLang="en-US" dirty="0"/>
              <a:t>：指发生在陆地上，由大气固态降水演变而成的，通常处于运动状态的一种天然冰体</a:t>
            </a:r>
          </a:p>
          <a:p>
            <a:pPr>
              <a:spcAft>
                <a:spcPts val="600"/>
              </a:spcAft>
            </a:pPr>
            <a:r>
              <a:rPr lang="zh-CN" altLang="en-US" dirty="0">
                <a:solidFill>
                  <a:srgbClr val="0000FF"/>
                </a:solidFill>
              </a:rPr>
              <a:t>特点</a:t>
            </a:r>
            <a:r>
              <a:rPr lang="zh-CN" altLang="en-US" dirty="0"/>
              <a:t>：</a:t>
            </a:r>
            <a:endParaRPr lang="en-US" altLang="zh-CN" dirty="0"/>
          </a:p>
          <a:p>
            <a:pPr lvl="1">
              <a:spcAft>
                <a:spcPts val="600"/>
              </a:spcAft>
            </a:pPr>
            <a:r>
              <a:rPr lang="zh-CN" altLang="en-US" dirty="0"/>
              <a:t>随气候变化而变化</a:t>
            </a:r>
            <a:endParaRPr lang="en-US" altLang="zh-CN" dirty="0"/>
          </a:p>
          <a:p>
            <a:pPr lvl="1">
              <a:spcAft>
                <a:spcPts val="600"/>
              </a:spcAft>
            </a:pPr>
            <a:r>
              <a:rPr lang="zh-CN" altLang="en-US" dirty="0"/>
              <a:t>但不是在短期内形成或消亡</a:t>
            </a:r>
          </a:p>
          <a:p>
            <a:pPr>
              <a:spcAft>
                <a:spcPts val="600"/>
              </a:spcAft>
            </a:pPr>
            <a:r>
              <a:rPr lang="zh-CN" altLang="en-US" dirty="0"/>
              <a:t>发生冰川的</a:t>
            </a:r>
            <a:r>
              <a:rPr lang="zh-CN" altLang="en-US" dirty="0">
                <a:solidFill>
                  <a:srgbClr val="0000FF"/>
                </a:solidFill>
              </a:rPr>
              <a:t>必要条件</a:t>
            </a:r>
            <a:r>
              <a:rPr lang="zh-CN" altLang="en-US" dirty="0"/>
              <a:t>：雪线触及地面</a:t>
            </a:r>
          </a:p>
          <a:p>
            <a:pPr>
              <a:spcAft>
                <a:spcPts val="600"/>
              </a:spcAft>
            </a:pPr>
            <a:r>
              <a:rPr lang="zh-CN" altLang="en-US" dirty="0"/>
              <a:t>冰川是</a:t>
            </a:r>
            <a:r>
              <a:rPr lang="zh-CN" altLang="en-US" dirty="0">
                <a:solidFill>
                  <a:srgbClr val="0000FF"/>
                </a:solidFill>
              </a:rPr>
              <a:t>极地气候</a:t>
            </a:r>
            <a:r>
              <a:rPr lang="zh-CN" altLang="en-US" dirty="0"/>
              <a:t>和</a:t>
            </a:r>
            <a:r>
              <a:rPr lang="zh-CN" altLang="en-US" dirty="0">
                <a:solidFill>
                  <a:srgbClr val="0000FF"/>
                </a:solidFill>
              </a:rPr>
              <a:t>高山冰雪气候</a:t>
            </a:r>
            <a:r>
              <a:rPr lang="zh-CN" altLang="en-US" dirty="0"/>
              <a:t>的产物</a:t>
            </a:r>
          </a:p>
          <a:p>
            <a:endParaRPr lang="en-US" altLang="zh-CN" dirty="0"/>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4" name="Rectangle 4"/>
          <p:cNvSpPr>
            <a:spLocks noGrp="1" noChangeArrowheads="1"/>
          </p:cNvSpPr>
          <p:nvPr>
            <p:ph type="title"/>
          </p:nvPr>
        </p:nvSpPr>
        <p:spPr/>
        <p:txBody>
          <a:bodyPr/>
          <a:lstStyle/>
          <a:p>
            <a:r>
              <a:rPr lang="en-US" altLang="zh-CN" dirty="0"/>
              <a:t>4.9.1 </a:t>
            </a:r>
            <a:r>
              <a:rPr lang="zh-CN" altLang="en-US" dirty="0"/>
              <a:t>冰川类型</a:t>
            </a:r>
          </a:p>
        </p:txBody>
      </p:sp>
      <p:graphicFrame>
        <p:nvGraphicFramePr>
          <p:cNvPr id="4" name="图示 3"/>
          <p:cNvGraphicFramePr/>
          <p:nvPr>
            <p:extLst>
              <p:ext uri="{D42A27DB-BD31-4B8C-83A1-F6EECF244321}">
                <p14:modId xmlns:p14="http://schemas.microsoft.com/office/powerpoint/2010/main" val="1169139080"/>
              </p:ext>
            </p:extLst>
          </p:nvPr>
        </p:nvGraphicFramePr>
        <p:xfrm>
          <a:off x="611560" y="1772816"/>
          <a:ext cx="7104088" cy="352839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8" name="Rectangle 4"/>
          <p:cNvSpPr>
            <a:spLocks noGrp="1" noChangeArrowheads="1"/>
          </p:cNvSpPr>
          <p:nvPr>
            <p:ph type="title"/>
          </p:nvPr>
        </p:nvSpPr>
        <p:spPr/>
        <p:txBody>
          <a:bodyPr/>
          <a:lstStyle/>
          <a:p>
            <a:r>
              <a:rPr lang="en-US" altLang="zh-CN" dirty="0"/>
              <a:t>1. </a:t>
            </a:r>
            <a:r>
              <a:rPr lang="zh-CN" altLang="en-US" dirty="0"/>
              <a:t>山岳冰川</a:t>
            </a:r>
          </a:p>
        </p:txBody>
      </p:sp>
      <p:graphicFrame>
        <p:nvGraphicFramePr>
          <p:cNvPr id="4" name="图示 3"/>
          <p:cNvGraphicFramePr/>
          <p:nvPr>
            <p:extLst>
              <p:ext uri="{D42A27DB-BD31-4B8C-83A1-F6EECF244321}">
                <p14:modId xmlns:p14="http://schemas.microsoft.com/office/powerpoint/2010/main" val="4112045336"/>
              </p:ext>
            </p:extLst>
          </p:nvPr>
        </p:nvGraphicFramePr>
        <p:xfrm>
          <a:off x="685800" y="1844824"/>
          <a:ext cx="7772400" cy="40036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6132" name="Picture 4" descr="http://www.lijiang.info/images/bingchuangongyuan2.jpg"/>
          <p:cNvPicPr>
            <a:picLocks noChangeAspect="1" noChangeArrowheads="1"/>
          </p:cNvPicPr>
          <p:nvPr/>
        </p:nvPicPr>
        <p:blipFill>
          <a:blip r:embed="rId2"/>
          <a:srcRect/>
          <a:stretch>
            <a:fillRect/>
          </a:stretch>
        </p:blipFill>
        <p:spPr bwMode="auto">
          <a:xfrm>
            <a:off x="0" y="0"/>
            <a:ext cx="9155380" cy="6858000"/>
          </a:xfrm>
          <a:prstGeom prst="rect">
            <a:avLst/>
          </a:prstGeom>
          <a:noFill/>
        </p:spPr>
      </p:pic>
      <p:sp>
        <p:nvSpPr>
          <p:cNvPr id="2" name="矩形 1"/>
          <p:cNvSpPr/>
          <p:nvPr/>
        </p:nvSpPr>
        <p:spPr>
          <a:xfrm>
            <a:off x="323528" y="188640"/>
            <a:ext cx="1826141" cy="584775"/>
          </a:xfrm>
          <a:prstGeom prst="rect">
            <a:avLst/>
          </a:prstGeom>
          <a:solidFill>
            <a:schemeClr val="bg1"/>
          </a:solidFill>
        </p:spPr>
        <p:txBody>
          <a:bodyPr wrap="none">
            <a:spAutoFit/>
          </a:bodyPr>
          <a:lstStyle/>
          <a:p>
            <a:r>
              <a:rPr lang="zh-CN" altLang="en-US" sz="3200" dirty="0">
                <a:effectLst/>
              </a:rPr>
              <a:t>山岳冰川</a:t>
            </a:r>
          </a:p>
        </p:txBody>
      </p:sp>
    </p:spTree>
  </p:cSld>
  <p:clrMapOvr>
    <a:masterClrMapping/>
  </p:clrMapOvr>
  <p:transition>
    <p:random/>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8178" name="Picture 2" descr="http://pic.cnwest.com/images/2006-07/24/xin_07070324122575024871.jpg"/>
          <p:cNvPicPr>
            <a:picLocks noChangeAspect="1" noChangeArrowheads="1"/>
          </p:cNvPicPr>
          <p:nvPr/>
        </p:nvPicPr>
        <p:blipFill>
          <a:blip r:embed="rId2"/>
          <a:srcRect/>
          <a:stretch>
            <a:fillRect/>
          </a:stretch>
        </p:blipFill>
        <p:spPr bwMode="auto">
          <a:xfrm>
            <a:off x="0" y="0"/>
            <a:ext cx="9144000" cy="6858002"/>
          </a:xfrm>
          <a:prstGeom prst="rect">
            <a:avLst/>
          </a:prstGeom>
          <a:noFill/>
        </p:spPr>
      </p:pic>
      <p:sp>
        <p:nvSpPr>
          <p:cNvPr id="3" name="矩形 2"/>
          <p:cNvSpPr/>
          <p:nvPr/>
        </p:nvSpPr>
        <p:spPr>
          <a:xfrm>
            <a:off x="323528" y="188640"/>
            <a:ext cx="1826141" cy="584775"/>
          </a:xfrm>
          <a:prstGeom prst="rect">
            <a:avLst/>
          </a:prstGeom>
          <a:solidFill>
            <a:schemeClr val="bg1"/>
          </a:solidFill>
        </p:spPr>
        <p:txBody>
          <a:bodyPr wrap="none">
            <a:spAutoFit/>
          </a:bodyPr>
          <a:lstStyle/>
          <a:p>
            <a:r>
              <a:rPr lang="zh-CN" altLang="en-US" sz="3200" dirty="0">
                <a:effectLst/>
              </a:rPr>
              <a:t>山岳冰川</a:t>
            </a:r>
          </a:p>
        </p:txBody>
      </p:sp>
    </p:spTree>
  </p:cSld>
  <p:clrMapOvr>
    <a:masterClrMapping/>
  </p:clrMapOvr>
  <p:transition>
    <p:random/>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4" name="Rectangle 4"/>
          <p:cNvSpPr>
            <a:spLocks noGrp="1" noChangeArrowheads="1"/>
          </p:cNvSpPr>
          <p:nvPr>
            <p:ph type="title"/>
          </p:nvPr>
        </p:nvSpPr>
        <p:spPr/>
        <p:txBody>
          <a:bodyPr/>
          <a:lstStyle/>
          <a:p>
            <a:r>
              <a:rPr lang="en-US" altLang="zh-CN" dirty="0"/>
              <a:t> 4.2.2 </a:t>
            </a:r>
            <a:r>
              <a:rPr lang="zh-CN" altLang="en-US" dirty="0"/>
              <a:t>海洋的构成</a:t>
            </a:r>
          </a:p>
        </p:txBody>
      </p:sp>
      <p:graphicFrame>
        <p:nvGraphicFramePr>
          <p:cNvPr id="4" name="图示 3"/>
          <p:cNvGraphicFramePr/>
          <p:nvPr>
            <p:extLst>
              <p:ext uri="{D42A27DB-BD31-4B8C-83A1-F6EECF244321}">
                <p14:modId xmlns:p14="http://schemas.microsoft.com/office/powerpoint/2010/main" val="3629240555"/>
              </p:ext>
            </p:extLst>
          </p:nvPr>
        </p:nvGraphicFramePr>
        <p:xfrm>
          <a:off x="685800" y="1772816"/>
          <a:ext cx="7772400" cy="48965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0226" name="Picture 2" descr="http://www.17668.net/uploads/allimg/090319/144452E60-0.jpg"/>
          <p:cNvPicPr>
            <a:picLocks noChangeAspect="1" noChangeArrowheads="1"/>
          </p:cNvPicPr>
          <p:nvPr/>
        </p:nvPicPr>
        <p:blipFill>
          <a:blip r:embed="rId2"/>
          <a:srcRect/>
          <a:stretch>
            <a:fillRect/>
          </a:stretch>
        </p:blipFill>
        <p:spPr bwMode="auto">
          <a:xfrm>
            <a:off x="0" y="0"/>
            <a:ext cx="9144000" cy="6877874"/>
          </a:xfrm>
          <a:prstGeom prst="rect">
            <a:avLst/>
          </a:prstGeom>
          <a:noFill/>
        </p:spPr>
      </p:pic>
      <p:sp>
        <p:nvSpPr>
          <p:cNvPr id="3" name="矩形 2"/>
          <p:cNvSpPr/>
          <p:nvPr/>
        </p:nvSpPr>
        <p:spPr>
          <a:xfrm>
            <a:off x="6804248" y="188640"/>
            <a:ext cx="1826141" cy="584775"/>
          </a:xfrm>
          <a:prstGeom prst="rect">
            <a:avLst/>
          </a:prstGeom>
          <a:solidFill>
            <a:schemeClr val="bg1"/>
          </a:solidFill>
        </p:spPr>
        <p:txBody>
          <a:bodyPr wrap="none">
            <a:spAutoFit/>
          </a:bodyPr>
          <a:lstStyle/>
          <a:p>
            <a:r>
              <a:rPr lang="zh-CN" altLang="en-US" sz="3200" dirty="0">
                <a:effectLst/>
              </a:rPr>
              <a:t>山岳冰川</a:t>
            </a:r>
          </a:p>
        </p:txBody>
      </p:sp>
    </p:spTree>
  </p:cSld>
  <p:clrMapOvr>
    <a:masterClrMapping/>
  </p:clrMapOvr>
  <p:transition>
    <p:random/>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2" name="Rectangle 4"/>
          <p:cNvSpPr>
            <a:spLocks noGrp="1" noChangeArrowheads="1"/>
          </p:cNvSpPr>
          <p:nvPr>
            <p:ph type="title"/>
          </p:nvPr>
        </p:nvSpPr>
        <p:spPr/>
        <p:txBody>
          <a:bodyPr/>
          <a:lstStyle/>
          <a:p>
            <a:r>
              <a:rPr lang="en-US" altLang="zh-CN" dirty="0"/>
              <a:t>2. </a:t>
            </a:r>
            <a:r>
              <a:rPr lang="zh-CN" altLang="en-US" dirty="0"/>
              <a:t>大陆冰川</a:t>
            </a:r>
          </a:p>
        </p:txBody>
      </p:sp>
      <p:graphicFrame>
        <p:nvGraphicFramePr>
          <p:cNvPr id="4" name="图示 3"/>
          <p:cNvGraphicFramePr/>
          <p:nvPr>
            <p:extLst>
              <p:ext uri="{D42A27DB-BD31-4B8C-83A1-F6EECF244321}">
                <p14:modId xmlns:p14="http://schemas.microsoft.com/office/powerpoint/2010/main" val="2736062971"/>
              </p:ext>
            </p:extLst>
          </p:nvPr>
        </p:nvGraphicFramePr>
        <p:xfrm>
          <a:off x="611560" y="1700808"/>
          <a:ext cx="7772400" cy="40036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6372" name="Picture 4" descr="http://a4.att.hudong.com/55/01/01300000281293124836012907582.jpg"/>
          <p:cNvPicPr>
            <a:picLocks noChangeAspect="1" noChangeArrowheads="1"/>
          </p:cNvPicPr>
          <p:nvPr/>
        </p:nvPicPr>
        <p:blipFill>
          <a:blip r:embed="rId2"/>
          <a:srcRect/>
          <a:stretch>
            <a:fillRect/>
          </a:stretch>
        </p:blipFill>
        <p:spPr bwMode="auto">
          <a:xfrm>
            <a:off x="0" y="-1"/>
            <a:ext cx="5357818" cy="6867225"/>
          </a:xfrm>
          <a:prstGeom prst="rect">
            <a:avLst/>
          </a:prstGeom>
          <a:noFill/>
        </p:spPr>
      </p:pic>
      <p:pic>
        <p:nvPicPr>
          <p:cNvPr id="186374" name="Picture 6" descr="http://news.e21.cn/e21sqlimg/xf_data/img20070124091856_1915084896.jpg"/>
          <p:cNvPicPr>
            <a:picLocks noChangeAspect="1" noChangeArrowheads="1"/>
          </p:cNvPicPr>
          <p:nvPr/>
        </p:nvPicPr>
        <p:blipFill>
          <a:blip r:embed="rId3"/>
          <a:srcRect/>
          <a:stretch>
            <a:fillRect/>
          </a:stretch>
        </p:blipFill>
        <p:spPr bwMode="auto">
          <a:xfrm>
            <a:off x="5334000" y="4000499"/>
            <a:ext cx="3810000" cy="2857501"/>
          </a:xfrm>
          <a:prstGeom prst="rect">
            <a:avLst/>
          </a:prstGeom>
          <a:noFill/>
        </p:spPr>
      </p:pic>
      <p:pic>
        <p:nvPicPr>
          <p:cNvPr id="186376" name="Picture 8" descr="http://images3.ctrip.com/images/wri/wri800072.jpg"/>
          <p:cNvPicPr>
            <a:picLocks noChangeAspect="1" noChangeArrowheads="1"/>
          </p:cNvPicPr>
          <p:nvPr/>
        </p:nvPicPr>
        <p:blipFill>
          <a:blip r:embed="rId4"/>
          <a:srcRect/>
          <a:stretch>
            <a:fillRect/>
          </a:stretch>
        </p:blipFill>
        <p:spPr bwMode="auto">
          <a:xfrm>
            <a:off x="5357818" y="0"/>
            <a:ext cx="3786182" cy="4000504"/>
          </a:xfrm>
          <a:prstGeom prst="rect">
            <a:avLst/>
          </a:prstGeom>
          <a:noFill/>
        </p:spPr>
      </p:pic>
      <p:sp>
        <p:nvSpPr>
          <p:cNvPr id="8" name="矩形 7"/>
          <p:cNvSpPr/>
          <p:nvPr/>
        </p:nvSpPr>
        <p:spPr>
          <a:xfrm>
            <a:off x="0" y="0"/>
            <a:ext cx="3877985" cy="584775"/>
          </a:xfrm>
          <a:prstGeom prst="rect">
            <a:avLst/>
          </a:prstGeom>
          <a:solidFill>
            <a:schemeClr val="tx2">
              <a:lumMod val="20000"/>
              <a:lumOff val="80000"/>
            </a:schemeClr>
          </a:solidFill>
        </p:spPr>
        <p:txBody>
          <a:bodyPr wrap="none">
            <a:spAutoFit/>
          </a:bodyPr>
          <a:lstStyle/>
          <a:p>
            <a:r>
              <a:rPr lang="zh-CN" altLang="en-US" sz="3200" dirty="0"/>
              <a:t>斯堪的纳维亚被冰川</a:t>
            </a:r>
          </a:p>
        </p:txBody>
      </p:sp>
    </p:spTree>
  </p:cSld>
  <p:clrMapOvr>
    <a:masterClrMapping/>
  </p:clrMapOvr>
  <p:transition>
    <p:random/>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6" name="Rectangle 4"/>
          <p:cNvSpPr>
            <a:spLocks noGrp="1" noChangeArrowheads="1"/>
          </p:cNvSpPr>
          <p:nvPr>
            <p:ph type="title"/>
          </p:nvPr>
        </p:nvSpPr>
        <p:spPr/>
        <p:txBody>
          <a:bodyPr/>
          <a:lstStyle/>
          <a:p>
            <a:r>
              <a:rPr lang="en-US" altLang="zh-CN" dirty="0"/>
              <a:t>3. </a:t>
            </a:r>
            <a:r>
              <a:rPr lang="zh-CN" altLang="en-US" dirty="0"/>
              <a:t>高原冰川（冰帽）</a:t>
            </a:r>
          </a:p>
        </p:txBody>
      </p:sp>
      <p:graphicFrame>
        <p:nvGraphicFramePr>
          <p:cNvPr id="4" name="图示 3"/>
          <p:cNvGraphicFramePr/>
          <p:nvPr>
            <p:extLst>
              <p:ext uri="{D42A27DB-BD31-4B8C-83A1-F6EECF244321}">
                <p14:modId xmlns:p14="http://schemas.microsoft.com/office/powerpoint/2010/main" val="2049809361"/>
              </p:ext>
            </p:extLst>
          </p:nvPr>
        </p:nvGraphicFramePr>
        <p:xfrm>
          <a:off x="685800" y="1700808"/>
          <a:ext cx="7772400" cy="352839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500" name="Rectangle 4"/>
          <p:cNvSpPr>
            <a:spLocks noGrp="1" noChangeArrowheads="1"/>
          </p:cNvSpPr>
          <p:nvPr>
            <p:ph type="title"/>
          </p:nvPr>
        </p:nvSpPr>
        <p:spPr/>
        <p:txBody>
          <a:bodyPr/>
          <a:lstStyle/>
          <a:p>
            <a:r>
              <a:rPr lang="en-US" altLang="zh-CN" dirty="0"/>
              <a:t>4.</a:t>
            </a:r>
            <a:r>
              <a:rPr lang="zh-CN" altLang="en-US" dirty="0"/>
              <a:t>山麓冰川</a:t>
            </a:r>
          </a:p>
        </p:txBody>
      </p:sp>
      <p:sp>
        <p:nvSpPr>
          <p:cNvPr id="5" name="内容占位符 4"/>
          <p:cNvSpPr>
            <a:spLocks noGrp="1"/>
          </p:cNvSpPr>
          <p:nvPr>
            <p:ph idx="1"/>
          </p:nvPr>
        </p:nvSpPr>
        <p:spPr/>
        <p:txBody>
          <a:bodyPr/>
          <a:lstStyle/>
          <a:p>
            <a:pPr>
              <a:spcBef>
                <a:spcPts val="1200"/>
              </a:spcBef>
              <a:spcAft>
                <a:spcPts val="1200"/>
              </a:spcAft>
            </a:pPr>
            <a:r>
              <a:rPr lang="zh-CN" altLang="en-US" dirty="0"/>
              <a:t>定义：数条山谷冰川在山麓扩展汇合成为广阔的冰原</a:t>
            </a:r>
            <a:endParaRPr lang="en-US" altLang="zh-CN" dirty="0"/>
          </a:p>
          <a:p>
            <a:pPr>
              <a:spcBef>
                <a:spcPts val="1200"/>
              </a:spcBef>
              <a:spcAft>
                <a:spcPts val="1200"/>
              </a:spcAft>
            </a:pPr>
            <a:r>
              <a:rPr lang="zh-CN" altLang="en-US" dirty="0"/>
              <a:t>山麓冰川是山岳冰川向大陆冰川转化的中间环节</a:t>
            </a:r>
          </a:p>
          <a:p>
            <a:pPr>
              <a:spcBef>
                <a:spcPts val="1200"/>
              </a:spcBef>
              <a:spcAft>
                <a:spcPts val="1200"/>
              </a:spcAft>
            </a:pPr>
            <a:r>
              <a:rPr lang="zh-CN" altLang="en-US" dirty="0"/>
              <a:t>著名的山麓冰川：</a:t>
            </a:r>
            <a:endParaRPr lang="en-US" altLang="zh-CN" dirty="0"/>
          </a:p>
          <a:p>
            <a:pPr lvl="1">
              <a:spcBef>
                <a:spcPts val="1200"/>
              </a:spcBef>
              <a:spcAft>
                <a:spcPts val="1200"/>
              </a:spcAft>
            </a:pPr>
            <a:r>
              <a:rPr lang="zh-CN" altLang="en-US" dirty="0"/>
              <a:t>阿拉斯加的马拉斯平冰川：</a:t>
            </a:r>
            <a:endParaRPr lang="en-US" altLang="zh-CN" dirty="0"/>
          </a:p>
          <a:p>
            <a:pPr lvl="2">
              <a:spcBef>
                <a:spcPts val="1200"/>
              </a:spcBef>
              <a:spcAft>
                <a:spcPts val="1200"/>
              </a:spcAft>
            </a:pPr>
            <a:r>
              <a:rPr lang="zh-CN" altLang="en-US" dirty="0"/>
              <a:t>由</a:t>
            </a:r>
            <a:r>
              <a:rPr lang="en-US" altLang="zh-CN" dirty="0"/>
              <a:t>12</a:t>
            </a:r>
            <a:r>
              <a:rPr lang="zh-CN" altLang="en-US" dirty="0"/>
              <a:t>条山谷冰川组成</a:t>
            </a:r>
            <a:endParaRPr lang="en-US" altLang="zh-CN" dirty="0"/>
          </a:p>
          <a:p>
            <a:pPr lvl="2">
              <a:spcBef>
                <a:spcPts val="1200"/>
              </a:spcBef>
              <a:spcAft>
                <a:spcPts val="1200"/>
              </a:spcAft>
            </a:pPr>
            <a:r>
              <a:rPr lang="zh-CN" altLang="en-US" dirty="0"/>
              <a:t>其山麓部分面积达</a:t>
            </a:r>
            <a:r>
              <a:rPr lang="en-US" altLang="zh-CN" dirty="0"/>
              <a:t>2682</a:t>
            </a:r>
            <a:r>
              <a:rPr lang="zh-CN" altLang="en-US" dirty="0"/>
              <a:t>平方公里</a:t>
            </a: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2274" name="Picture 2" descr="http://www.jgpy.cn/blog/upload/2009/8/jgpy.cn_394541.jpg"/>
          <p:cNvPicPr>
            <a:picLocks noChangeAspect="1" noChangeArrowheads="1"/>
          </p:cNvPicPr>
          <p:nvPr/>
        </p:nvPicPr>
        <p:blipFill>
          <a:blip r:embed="rId2"/>
          <a:srcRect/>
          <a:stretch>
            <a:fillRect/>
          </a:stretch>
        </p:blipFill>
        <p:spPr bwMode="auto">
          <a:xfrm>
            <a:off x="0" y="0"/>
            <a:ext cx="9144000" cy="6858000"/>
          </a:xfrm>
          <a:prstGeom prst="rect">
            <a:avLst/>
          </a:prstGeom>
          <a:noFill/>
        </p:spPr>
      </p:pic>
    </p:spTree>
  </p:cSld>
  <p:clrMapOvr>
    <a:masterClrMapping/>
  </p:clrMapOvr>
  <p:transition>
    <p:random/>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3298" name="Picture 2" descr="http://zlg.kepu.gov.cn/zlg/tuke/images/t158-12.jpg"/>
          <p:cNvPicPr>
            <a:picLocks noChangeAspect="1" noChangeArrowheads="1"/>
          </p:cNvPicPr>
          <p:nvPr/>
        </p:nvPicPr>
        <p:blipFill>
          <a:blip r:embed="rId2"/>
          <a:srcRect/>
          <a:stretch>
            <a:fillRect/>
          </a:stretch>
        </p:blipFill>
        <p:spPr bwMode="auto">
          <a:xfrm>
            <a:off x="0" y="0"/>
            <a:ext cx="9144000" cy="6858000"/>
          </a:xfrm>
          <a:prstGeom prst="rect">
            <a:avLst/>
          </a:prstGeom>
          <a:noFill/>
        </p:spPr>
      </p:pic>
    </p:spTree>
  </p:cSld>
  <p:clrMapOvr>
    <a:masterClrMapping/>
  </p:clrMapOvr>
  <p:transition>
    <p:random/>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5346" name="Picture 2" descr="http://www.kepu.net.cn/gb/book/earth/images/rsdq3_2.jpg"/>
          <p:cNvPicPr>
            <a:picLocks noChangeAspect="1" noChangeArrowheads="1"/>
          </p:cNvPicPr>
          <p:nvPr/>
        </p:nvPicPr>
        <p:blipFill>
          <a:blip r:embed="rId2"/>
          <a:srcRect/>
          <a:stretch>
            <a:fillRect/>
          </a:stretch>
        </p:blipFill>
        <p:spPr bwMode="auto">
          <a:xfrm>
            <a:off x="0" y="0"/>
            <a:ext cx="9136506" cy="6858000"/>
          </a:xfrm>
          <a:prstGeom prst="rect">
            <a:avLst/>
          </a:prstGeom>
          <a:noFill/>
        </p:spPr>
      </p:pic>
    </p:spTree>
  </p:cSld>
  <p:clrMapOvr>
    <a:masterClrMapping/>
  </p:clrMapOvr>
  <p:transition>
    <p:random/>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4" name="Rectangle 4"/>
          <p:cNvSpPr>
            <a:spLocks noGrp="1" noChangeArrowheads="1"/>
          </p:cNvSpPr>
          <p:nvPr>
            <p:ph type="title"/>
          </p:nvPr>
        </p:nvSpPr>
        <p:spPr/>
        <p:txBody>
          <a:bodyPr/>
          <a:lstStyle/>
          <a:p>
            <a:r>
              <a:rPr lang="en-US" altLang="zh-CN" dirty="0"/>
              <a:t>4.9.2 </a:t>
            </a:r>
            <a:r>
              <a:rPr lang="zh-CN" altLang="en-US" dirty="0"/>
              <a:t>冰川对地理环境的影响</a:t>
            </a:r>
          </a:p>
        </p:txBody>
      </p:sp>
      <p:graphicFrame>
        <p:nvGraphicFramePr>
          <p:cNvPr id="4" name="图示 3"/>
          <p:cNvGraphicFramePr/>
          <p:nvPr>
            <p:extLst>
              <p:ext uri="{D42A27DB-BD31-4B8C-83A1-F6EECF244321}">
                <p14:modId xmlns:p14="http://schemas.microsoft.com/office/powerpoint/2010/main" val="3980611014"/>
              </p:ext>
            </p:extLst>
          </p:nvPr>
        </p:nvGraphicFramePr>
        <p:xfrm>
          <a:off x="685800" y="1772816"/>
          <a:ext cx="7772400" cy="482453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8" name="Rectangle 4"/>
          <p:cNvSpPr>
            <a:spLocks noGrp="1" noChangeArrowheads="1"/>
          </p:cNvSpPr>
          <p:nvPr>
            <p:ph type="title"/>
          </p:nvPr>
        </p:nvSpPr>
        <p:spPr/>
        <p:txBody>
          <a:bodyPr/>
          <a:lstStyle/>
          <a:p>
            <a:r>
              <a:rPr lang="zh-CN" altLang="en-US"/>
              <a:t>冰川对地理环境的影响</a:t>
            </a:r>
          </a:p>
        </p:txBody>
      </p:sp>
      <p:graphicFrame>
        <p:nvGraphicFramePr>
          <p:cNvPr id="4" name="图示 3"/>
          <p:cNvGraphicFramePr/>
          <p:nvPr>
            <p:extLst>
              <p:ext uri="{D42A27DB-BD31-4B8C-83A1-F6EECF244321}">
                <p14:modId xmlns:p14="http://schemas.microsoft.com/office/powerpoint/2010/main" val="3376596264"/>
              </p:ext>
            </p:extLst>
          </p:nvPr>
        </p:nvGraphicFramePr>
        <p:xfrm>
          <a:off x="685800" y="1772816"/>
          <a:ext cx="7772400" cy="46805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4" name="Rectangle 6"/>
          <p:cNvSpPr>
            <a:spLocks noGrp="1" noChangeArrowheads="1"/>
          </p:cNvSpPr>
          <p:nvPr>
            <p:ph type="title"/>
          </p:nvPr>
        </p:nvSpPr>
        <p:spPr/>
        <p:txBody>
          <a:bodyPr/>
          <a:lstStyle/>
          <a:p>
            <a:r>
              <a:rPr lang="en-US" altLang="zh-CN" dirty="0"/>
              <a:t>3.</a:t>
            </a:r>
            <a:r>
              <a:rPr lang="zh-CN" altLang="en-US" dirty="0"/>
              <a:t>海</a:t>
            </a:r>
          </a:p>
        </p:txBody>
      </p:sp>
      <p:graphicFrame>
        <p:nvGraphicFramePr>
          <p:cNvPr id="4" name="图示 3"/>
          <p:cNvGraphicFramePr/>
          <p:nvPr>
            <p:extLst>
              <p:ext uri="{D42A27DB-BD31-4B8C-83A1-F6EECF244321}">
                <p14:modId xmlns:p14="http://schemas.microsoft.com/office/powerpoint/2010/main" val="586494937"/>
              </p:ext>
            </p:extLst>
          </p:nvPr>
        </p:nvGraphicFramePr>
        <p:xfrm>
          <a:off x="611560" y="1772816"/>
          <a:ext cx="7772400" cy="40036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本章小结</a:t>
            </a:r>
          </a:p>
        </p:txBody>
      </p:sp>
      <p:sp>
        <p:nvSpPr>
          <p:cNvPr id="3" name="内容占位符 2"/>
          <p:cNvSpPr>
            <a:spLocks noGrp="1"/>
          </p:cNvSpPr>
          <p:nvPr>
            <p:ph idx="1"/>
          </p:nvPr>
        </p:nvSpPr>
        <p:spPr/>
        <p:txBody>
          <a:bodyPr/>
          <a:lstStyle/>
          <a:p>
            <a:pPr lvl="0">
              <a:spcBef>
                <a:spcPts val="1200"/>
              </a:spcBef>
              <a:spcAft>
                <a:spcPts val="1200"/>
              </a:spcAft>
            </a:pPr>
            <a:r>
              <a:rPr lang="zh-CN" altLang="en-US" dirty="0"/>
              <a:t>地球水循环与水量平衡</a:t>
            </a:r>
          </a:p>
          <a:p>
            <a:pPr lvl="0">
              <a:spcBef>
                <a:spcPts val="1200"/>
              </a:spcBef>
              <a:spcAft>
                <a:spcPts val="1200"/>
              </a:spcAft>
            </a:pPr>
            <a:r>
              <a:rPr lang="zh-CN" altLang="en-US" dirty="0"/>
              <a:t>海洋（洋流）</a:t>
            </a:r>
          </a:p>
          <a:p>
            <a:pPr lvl="0">
              <a:spcBef>
                <a:spcPts val="1200"/>
              </a:spcBef>
              <a:spcAft>
                <a:spcPts val="1200"/>
              </a:spcAft>
            </a:pPr>
            <a:r>
              <a:rPr lang="zh-CN" altLang="en-US" dirty="0">
                <a:solidFill>
                  <a:srgbClr val="FF0000"/>
                </a:solidFill>
              </a:rPr>
              <a:t>河流（分段）</a:t>
            </a:r>
          </a:p>
          <a:p>
            <a:pPr lvl="0">
              <a:spcBef>
                <a:spcPts val="1200"/>
              </a:spcBef>
              <a:spcAft>
                <a:spcPts val="1200"/>
              </a:spcAft>
            </a:pPr>
            <a:r>
              <a:rPr lang="zh-CN" altLang="en-US" dirty="0"/>
              <a:t>湖泊与沼泽</a:t>
            </a:r>
            <a:endParaRPr lang="en-US" altLang="zh-CN" dirty="0"/>
          </a:p>
          <a:p>
            <a:pPr lvl="0">
              <a:spcBef>
                <a:spcPts val="1200"/>
              </a:spcBef>
              <a:spcAft>
                <a:spcPts val="1200"/>
              </a:spcAft>
            </a:pPr>
            <a:r>
              <a:rPr lang="zh-CN" altLang="en-US" dirty="0">
                <a:solidFill>
                  <a:srgbClr val="FF0000"/>
                </a:solidFill>
              </a:rPr>
              <a:t>地下水</a:t>
            </a:r>
            <a:endParaRPr lang="en-US" altLang="zh-CN" dirty="0">
              <a:solidFill>
                <a:srgbClr val="FF0000"/>
              </a:solidFill>
            </a:endParaRPr>
          </a:p>
          <a:p>
            <a:pPr lvl="0">
              <a:spcBef>
                <a:spcPts val="1200"/>
              </a:spcBef>
              <a:spcAft>
                <a:spcPts val="1200"/>
              </a:spcAft>
            </a:pPr>
            <a:r>
              <a:rPr lang="zh-CN" altLang="en-US" dirty="0"/>
              <a:t>冰川</a:t>
            </a:r>
          </a:p>
          <a:p>
            <a:endParaRPr lang="zh-CN" altLang="en-US"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lvl="0"/>
            <a:r>
              <a:rPr lang="zh-CN" altLang="en-US" dirty="0"/>
              <a:t>②海的分类</a:t>
            </a:r>
          </a:p>
        </p:txBody>
      </p:sp>
      <p:graphicFrame>
        <p:nvGraphicFramePr>
          <p:cNvPr id="4" name="内容占位符 3"/>
          <p:cNvGraphicFramePr>
            <a:graphicFrameLocks noGrp="1"/>
          </p:cNvGraphicFramePr>
          <p:nvPr>
            <p:ph idx="1"/>
            <p:extLst>
              <p:ext uri="{D42A27DB-BD31-4B8C-83A1-F6EECF244321}">
                <p14:modId xmlns:p14="http://schemas.microsoft.com/office/powerpoint/2010/main" val="1831738968"/>
              </p:ext>
            </p:extLst>
          </p:nvPr>
        </p:nvGraphicFramePr>
        <p:xfrm>
          <a:off x="611560" y="1772817"/>
          <a:ext cx="8229600" cy="417646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6" name="Rectangle 4"/>
          <p:cNvSpPr>
            <a:spLocks noGrp="1" noChangeArrowheads="1"/>
          </p:cNvSpPr>
          <p:nvPr>
            <p:ph type="title"/>
          </p:nvPr>
        </p:nvSpPr>
        <p:spPr/>
        <p:txBody>
          <a:bodyPr/>
          <a:lstStyle/>
          <a:p>
            <a:r>
              <a:rPr lang="en-US" altLang="zh-CN" dirty="0"/>
              <a:t> 4.2.3 </a:t>
            </a:r>
            <a:r>
              <a:rPr lang="zh-CN" altLang="en-US" dirty="0"/>
              <a:t>海水的组成</a:t>
            </a:r>
          </a:p>
        </p:txBody>
      </p:sp>
      <p:graphicFrame>
        <p:nvGraphicFramePr>
          <p:cNvPr id="4" name="图示 3"/>
          <p:cNvGraphicFramePr/>
          <p:nvPr>
            <p:extLst>
              <p:ext uri="{D42A27DB-BD31-4B8C-83A1-F6EECF244321}">
                <p14:modId xmlns:p14="http://schemas.microsoft.com/office/powerpoint/2010/main" val="132895905"/>
              </p:ext>
            </p:extLst>
          </p:nvPr>
        </p:nvGraphicFramePr>
        <p:xfrm>
          <a:off x="685800" y="1772816"/>
          <a:ext cx="7772400" cy="46805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8" name="Rectangle 4"/>
          <p:cNvSpPr>
            <a:spLocks noGrp="1" noChangeArrowheads="1"/>
          </p:cNvSpPr>
          <p:nvPr>
            <p:ph type="title"/>
          </p:nvPr>
        </p:nvSpPr>
        <p:spPr/>
        <p:txBody>
          <a:bodyPr/>
          <a:lstStyle/>
          <a:p>
            <a:r>
              <a:rPr lang="en-US" altLang="zh-CN" dirty="0"/>
              <a:t> 2.</a:t>
            </a:r>
            <a:r>
              <a:rPr lang="zh-CN" altLang="en-US" dirty="0"/>
              <a:t>海水的盐度和氯度</a:t>
            </a:r>
          </a:p>
        </p:txBody>
      </p:sp>
      <p:graphicFrame>
        <p:nvGraphicFramePr>
          <p:cNvPr id="4" name="图示 3"/>
          <p:cNvGraphicFramePr/>
          <p:nvPr>
            <p:extLst>
              <p:ext uri="{D42A27DB-BD31-4B8C-83A1-F6EECF244321}">
                <p14:modId xmlns:p14="http://schemas.microsoft.com/office/powerpoint/2010/main" val="2243644637"/>
              </p:ext>
            </p:extLst>
          </p:nvPr>
        </p:nvGraphicFramePr>
        <p:xfrm>
          <a:off x="685800" y="1772816"/>
          <a:ext cx="7772400" cy="40036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00" name="Rectangle 4"/>
          <p:cNvSpPr>
            <a:spLocks noGrp="1" noChangeArrowheads="1"/>
          </p:cNvSpPr>
          <p:nvPr>
            <p:ph type="title"/>
          </p:nvPr>
        </p:nvSpPr>
        <p:spPr/>
        <p:txBody>
          <a:bodyPr/>
          <a:lstStyle/>
          <a:p>
            <a:r>
              <a:rPr lang="en-US" altLang="zh-CN" dirty="0"/>
              <a:t>4.2.4 </a:t>
            </a:r>
            <a:r>
              <a:rPr lang="zh-CN" altLang="en-US" dirty="0"/>
              <a:t>海水的温度、密度和透明度</a:t>
            </a:r>
          </a:p>
        </p:txBody>
      </p:sp>
      <p:graphicFrame>
        <p:nvGraphicFramePr>
          <p:cNvPr id="4" name="图示 3"/>
          <p:cNvGraphicFramePr/>
          <p:nvPr>
            <p:extLst>
              <p:ext uri="{D42A27DB-BD31-4B8C-83A1-F6EECF244321}">
                <p14:modId xmlns:p14="http://schemas.microsoft.com/office/powerpoint/2010/main" val="117160503"/>
              </p:ext>
            </p:extLst>
          </p:nvPr>
        </p:nvGraphicFramePr>
        <p:xfrm>
          <a:off x="685800" y="1772816"/>
          <a:ext cx="7772400" cy="446449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4" name="Rectangle 4"/>
          <p:cNvSpPr>
            <a:spLocks noGrp="1" noChangeArrowheads="1"/>
          </p:cNvSpPr>
          <p:nvPr>
            <p:ph type="title"/>
          </p:nvPr>
        </p:nvSpPr>
        <p:spPr/>
        <p:txBody>
          <a:bodyPr/>
          <a:lstStyle/>
          <a:p>
            <a:r>
              <a:rPr lang="zh-CN" altLang="en-US"/>
              <a:t>海水热量消耗</a:t>
            </a:r>
          </a:p>
        </p:txBody>
      </p:sp>
      <p:graphicFrame>
        <p:nvGraphicFramePr>
          <p:cNvPr id="4" name="图示 3"/>
          <p:cNvGraphicFramePr/>
          <p:nvPr>
            <p:extLst>
              <p:ext uri="{D42A27DB-BD31-4B8C-83A1-F6EECF244321}">
                <p14:modId xmlns:p14="http://schemas.microsoft.com/office/powerpoint/2010/main" val="3163722467"/>
              </p:ext>
            </p:extLst>
          </p:nvPr>
        </p:nvGraphicFramePr>
        <p:xfrm>
          <a:off x="611560" y="1772817"/>
          <a:ext cx="6818336" cy="230425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8" name="Rectangle 4"/>
          <p:cNvSpPr>
            <a:spLocks noGrp="1" noChangeArrowheads="1"/>
          </p:cNvSpPr>
          <p:nvPr>
            <p:ph type="title"/>
          </p:nvPr>
        </p:nvSpPr>
        <p:spPr/>
        <p:txBody>
          <a:bodyPr/>
          <a:lstStyle/>
          <a:p>
            <a:r>
              <a:rPr lang="zh-CN" altLang="en-US"/>
              <a:t>海水温度的变化</a:t>
            </a:r>
          </a:p>
        </p:txBody>
      </p:sp>
      <p:graphicFrame>
        <p:nvGraphicFramePr>
          <p:cNvPr id="4" name="图示 3"/>
          <p:cNvGraphicFramePr/>
          <p:nvPr>
            <p:extLst>
              <p:ext uri="{D42A27DB-BD31-4B8C-83A1-F6EECF244321}">
                <p14:modId xmlns:p14="http://schemas.microsoft.com/office/powerpoint/2010/main" val="3493174870"/>
              </p:ext>
            </p:extLst>
          </p:nvPr>
        </p:nvGraphicFramePr>
        <p:xfrm>
          <a:off x="611560" y="1844824"/>
          <a:ext cx="7776864" cy="28083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本章内容概要</a:t>
            </a:r>
            <a:endParaRPr lang="zh-CN" altLang="en-US" dirty="0"/>
          </a:p>
        </p:txBody>
      </p:sp>
      <p:sp>
        <p:nvSpPr>
          <p:cNvPr id="4" name="内容占位符 3"/>
          <p:cNvSpPr>
            <a:spLocks noGrp="1"/>
          </p:cNvSpPr>
          <p:nvPr>
            <p:ph idx="1"/>
          </p:nvPr>
        </p:nvSpPr>
        <p:spPr/>
        <p:txBody>
          <a:bodyPr/>
          <a:lstStyle/>
          <a:p>
            <a:pPr marL="0" indent="0">
              <a:spcAft>
                <a:spcPts val="600"/>
              </a:spcAft>
              <a:buNone/>
            </a:pPr>
            <a:r>
              <a:rPr lang="en-US" altLang="zh-CN" sz="2400" dirty="0"/>
              <a:t>4.1 </a:t>
            </a:r>
            <a:r>
              <a:rPr lang="zh-CN" altLang="en-US" sz="2400" dirty="0"/>
              <a:t>地球水循环与水量平衡</a:t>
            </a:r>
          </a:p>
          <a:p>
            <a:pPr marL="0" indent="0">
              <a:spcAft>
                <a:spcPts val="600"/>
              </a:spcAft>
              <a:buNone/>
            </a:pPr>
            <a:r>
              <a:rPr lang="en-US" altLang="zh-CN" sz="2400" dirty="0"/>
              <a:t>4.2 </a:t>
            </a:r>
            <a:r>
              <a:rPr lang="zh-CN" altLang="en-US" sz="2400" dirty="0"/>
              <a:t>海洋的起源与海水的物理化学性质</a:t>
            </a:r>
            <a:endParaRPr lang="en-US" altLang="zh-CN" sz="2400" dirty="0"/>
          </a:p>
          <a:p>
            <a:pPr marL="0" indent="0">
              <a:spcAft>
                <a:spcPts val="600"/>
              </a:spcAft>
              <a:buNone/>
            </a:pPr>
            <a:r>
              <a:rPr lang="en-US" altLang="zh-CN" sz="2400" dirty="0"/>
              <a:t>4.3 </a:t>
            </a:r>
            <a:r>
              <a:rPr lang="zh-CN" altLang="en-US" sz="2400" dirty="0"/>
              <a:t>海水的运动</a:t>
            </a:r>
            <a:endParaRPr lang="en-US" altLang="zh-CN" sz="2400" dirty="0"/>
          </a:p>
          <a:p>
            <a:pPr marL="0" indent="0">
              <a:spcAft>
                <a:spcPts val="600"/>
              </a:spcAft>
              <a:buNone/>
            </a:pPr>
            <a:r>
              <a:rPr lang="en-US" altLang="zh-CN" sz="2400" dirty="0"/>
              <a:t>4.4 </a:t>
            </a:r>
            <a:r>
              <a:rPr lang="zh-CN" altLang="en-US" sz="2400" dirty="0"/>
              <a:t>海平面变化</a:t>
            </a:r>
            <a:endParaRPr lang="en-US" altLang="zh-CN" sz="2400" dirty="0"/>
          </a:p>
          <a:p>
            <a:pPr marL="0" indent="0">
              <a:spcAft>
                <a:spcPts val="600"/>
              </a:spcAft>
              <a:buNone/>
            </a:pPr>
            <a:r>
              <a:rPr lang="en-US" altLang="zh-CN" sz="2400" dirty="0"/>
              <a:t>4.5 </a:t>
            </a:r>
            <a:r>
              <a:rPr lang="zh-CN" altLang="en-US" sz="2400" dirty="0"/>
              <a:t>海洋资源和海洋环境保护</a:t>
            </a:r>
            <a:endParaRPr lang="en-US" altLang="zh-CN" sz="2400" dirty="0"/>
          </a:p>
          <a:p>
            <a:pPr marL="0" indent="0">
              <a:spcAft>
                <a:spcPts val="600"/>
              </a:spcAft>
              <a:buNone/>
            </a:pPr>
            <a:r>
              <a:rPr lang="en-US" altLang="zh-CN" sz="2400" dirty="0"/>
              <a:t>4.6 </a:t>
            </a:r>
            <a:r>
              <a:rPr lang="zh-CN" altLang="en-US" sz="2400" dirty="0"/>
              <a:t>河流</a:t>
            </a:r>
            <a:endParaRPr lang="en-US" altLang="zh-CN" sz="2400" dirty="0"/>
          </a:p>
          <a:p>
            <a:pPr marL="0" indent="0">
              <a:spcAft>
                <a:spcPts val="600"/>
              </a:spcAft>
              <a:buNone/>
            </a:pPr>
            <a:r>
              <a:rPr lang="en-US" altLang="zh-CN" sz="2400" dirty="0"/>
              <a:t>4.7 </a:t>
            </a:r>
            <a:r>
              <a:rPr lang="zh-CN" altLang="en-US" sz="2400" dirty="0"/>
              <a:t>湖泊与沼泽</a:t>
            </a:r>
            <a:endParaRPr lang="en-US" altLang="zh-CN" sz="2400" dirty="0"/>
          </a:p>
          <a:p>
            <a:pPr marL="0" indent="0">
              <a:spcAft>
                <a:spcPts val="600"/>
              </a:spcAft>
              <a:buNone/>
            </a:pPr>
            <a:r>
              <a:rPr lang="en-US" altLang="zh-CN" sz="2400" dirty="0"/>
              <a:t>4.8 </a:t>
            </a:r>
            <a:r>
              <a:rPr lang="zh-CN" altLang="en-US" sz="2400" dirty="0"/>
              <a:t>地下水</a:t>
            </a:r>
            <a:endParaRPr lang="en-US" altLang="zh-CN" sz="2400" dirty="0"/>
          </a:p>
          <a:p>
            <a:pPr marL="0" indent="0">
              <a:spcAft>
                <a:spcPts val="600"/>
              </a:spcAft>
              <a:buNone/>
            </a:pPr>
            <a:r>
              <a:rPr lang="en-US" altLang="zh-CN" sz="2400" dirty="0"/>
              <a:t>4.9 </a:t>
            </a:r>
            <a:r>
              <a:rPr lang="zh-CN" altLang="en-US" sz="2400" dirty="0"/>
              <a:t>冰川</a:t>
            </a:r>
          </a:p>
        </p:txBody>
      </p:sp>
    </p:spTree>
    <p:extLst>
      <p:ext uri="{BB962C8B-B14F-4D97-AF65-F5344CB8AC3E}">
        <p14:creationId xmlns:p14="http://schemas.microsoft.com/office/powerpoint/2010/main" val="19997446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2" name="Rectangle 4"/>
          <p:cNvSpPr>
            <a:spLocks noGrp="1" noChangeArrowheads="1"/>
          </p:cNvSpPr>
          <p:nvPr>
            <p:ph type="title"/>
          </p:nvPr>
        </p:nvSpPr>
        <p:spPr/>
        <p:txBody>
          <a:bodyPr/>
          <a:lstStyle/>
          <a:p>
            <a:r>
              <a:rPr lang="en-US" altLang="zh-CN" dirty="0">
                <a:latin typeface="黑体" panose="02010609060101010101" pitchFamily="49" charset="-122"/>
                <a:ea typeface="黑体" panose="02010609060101010101" pitchFamily="49" charset="-122"/>
              </a:rPr>
              <a:t>2. </a:t>
            </a:r>
            <a:r>
              <a:rPr lang="zh-CN" altLang="en-US" dirty="0"/>
              <a:t>密度</a:t>
            </a:r>
            <a:r>
              <a:rPr lang="en-US" altLang="zh-CN" dirty="0"/>
              <a:t>ρ</a:t>
            </a:r>
          </a:p>
        </p:txBody>
      </p:sp>
      <p:sp>
        <p:nvSpPr>
          <p:cNvPr id="32773" name="Rectangle 5"/>
          <p:cNvSpPr>
            <a:spLocks noGrp="1" noChangeArrowheads="1"/>
          </p:cNvSpPr>
          <p:nvPr>
            <p:ph idx="1"/>
          </p:nvPr>
        </p:nvSpPr>
        <p:spPr/>
        <p:txBody>
          <a:bodyPr/>
          <a:lstStyle/>
          <a:p>
            <a:pPr>
              <a:spcBef>
                <a:spcPts val="1200"/>
              </a:spcBef>
              <a:spcAft>
                <a:spcPts val="600"/>
              </a:spcAft>
            </a:pPr>
            <a:r>
              <a:rPr lang="zh-CN" altLang="en-US" dirty="0"/>
              <a:t>定义：单位体积中的海水质量</a:t>
            </a:r>
          </a:p>
          <a:p>
            <a:pPr>
              <a:spcBef>
                <a:spcPts val="1200"/>
              </a:spcBef>
              <a:spcAft>
                <a:spcPts val="600"/>
              </a:spcAft>
            </a:pPr>
            <a:r>
              <a:rPr lang="zh-CN" altLang="en-US" dirty="0"/>
              <a:t>单位：</a:t>
            </a:r>
            <a:r>
              <a:rPr lang="en-US" altLang="zh-CN" dirty="0"/>
              <a:t>g/cm</a:t>
            </a:r>
            <a:r>
              <a:rPr lang="en-US" altLang="zh-CN" baseline="30000" dirty="0"/>
              <a:t>3</a:t>
            </a:r>
            <a:endParaRPr lang="zh-CN" altLang="en-US" baseline="30000" dirty="0"/>
          </a:p>
          <a:p>
            <a:pPr>
              <a:spcBef>
                <a:spcPts val="1200"/>
              </a:spcBef>
              <a:spcAft>
                <a:spcPts val="600"/>
              </a:spcAft>
            </a:pPr>
            <a:r>
              <a:rPr lang="zh-CN" altLang="en-US" dirty="0"/>
              <a:t>海水密度值比纯水大，约为：</a:t>
            </a:r>
            <a:r>
              <a:rPr lang="en-US" altLang="zh-CN" dirty="0"/>
              <a:t>1.022~1.028</a:t>
            </a:r>
            <a:endParaRPr lang="zh-CN" altLang="en-US" dirty="0"/>
          </a:p>
          <a:p>
            <a:endParaRPr lang="en-US" altLang="zh-CN"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6" name="Rectangle 4"/>
          <p:cNvSpPr>
            <a:spLocks noGrp="1" noChangeArrowheads="1"/>
          </p:cNvSpPr>
          <p:nvPr>
            <p:ph type="title"/>
          </p:nvPr>
        </p:nvSpPr>
        <p:spPr/>
        <p:txBody>
          <a:bodyPr/>
          <a:lstStyle/>
          <a:p>
            <a:r>
              <a:rPr lang="en-US" altLang="zh-CN" dirty="0">
                <a:latin typeface="黑体" panose="02010609060101010101" pitchFamily="49" charset="-122"/>
                <a:ea typeface="黑体" panose="02010609060101010101" pitchFamily="49" charset="-122"/>
              </a:rPr>
              <a:t>3.</a:t>
            </a:r>
            <a:r>
              <a:rPr lang="zh-CN" altLang="en-US" dirty="0"/>
              <a:t>颜色与透明度</a:t>
            </a:r>
          </a:p>
        </p:txBody>
      </p:sp>
      <p:graphicFrame>
        <p:nvGraphicFramePr>
          <p:cNvPr id="4" name="图示 3"/>
          <p:cNvGraphicFramePr/>
          <p:nvPr>
            <p:extLst>
              <p:ext uri="{D42A27DB-BD31-4B8C-83A1-F6EECF244321}">
                <p14:modId xmlns:p14="http://schemas.microsoft.com/office/powerpoint/2010/main" val="975192733"/>
              </p:ext>
            </p:extLst>
          </p:nvPr>
        </p:nvGraphicFramePr>
        <p:xfrm>
          <a:off x="611560" y="1700808"/>
          <a:ext cx="7772400" cy="482453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20" name="Rectangle 4"/>
          <p:cNvSpPr>
            <a:spLocks noGrp="1" noChangeArrowheads="1"/>
          </p:cNvSpPr>
          <p:nvPr>
            <p:ph type="title"/>
          </p:nvPr>
        </p:nvSpPr>
        <p:spPr/>
        <p:txBody>
          <a:bodyPr/>
          <a:lstStyle/>
          <a:p>
            <a:r>
              <a:rPr lang="zh-CN" altLang="en-US"/>
              <a:t>海水的透明度</a:t>
            </a:r>
          </a:p>
        </p:txBody>
      </p:sp>
      <p:graphicFrame>
        <p:nvGraphicFramePr>
          <p:cNvPr id="4" name="图示 3"/>
          <p:cNvGraphicFramePr/>
          <p:nvPr>
            <p:extLst>
              <p:ext uri="{D42A27DB-BD31-4B8C-83A1-F6EECF244321}">
                <p14:modId xmlns:p14="http://schemas.microsoft.com/office/powerpoint/2010/main" val="873550730"/>
              </p:ext>
            </p:extLst>
          </p:nvPr>
        </p:nvGraphicFramePr>
        <p:xfrm>
          <a:off x="611560" y="1772816"/>
          <a:ext cx="7772400" cy="475252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4" name="Rectangle 4"/>
          <p:cNvSpPr>
            <a:spLocks noGrp="1" noChangeArrowheads="1"/>
          </p:cNvSpPr>
          <p:nvPr>
            <p:ph type="title"/>
          </p:nvPr>
        </p:nvSpPr>
        <p:spPr/>
        <p:txBody>
          <a:bodyPr/>
          <a:lstStyle/>
          <a:p>
            <a:r>
              <a:rPr lang="en-US" altLang="zh-CN" dirty="0"/>
              <a:t>4.3</a:t>
            </a:r>
            <a:r>
              <a:rPr lang="zh-CN" altLang="en-US" dirty="0">
                <a:latin typeface="Arial"/>
              </a:rPr>
              <a:t> </a:t>
            </a:r>
            <a:r>
              <a:rPr lang="zh-CN" altLang="en-US" dirty="0"/>
              <a:t> 海水的运动</a:t>
            </a:r>
          </a:p>
        </p:txBody>
      </p:sp>
      <p:graphicFrame>
        <p:nvGraphicFramePr>
          <p:cNvPr id="4" name="图示 3"/>
          <p:cNvGraphicFramePr/>
          <p:nvPr>
            <p:extLst>
              <p:ext uri="{D42A27DB-BD31-4B8C-83A1-F6EECF244321}">
                <p14:modId xmlns:p14="http://schemas.microsoft.com/office/powerpoint/2010/main" val="1532742142"/>
              </p:ext>
            </p:extLst>
          </p:nvPr>
        </p:nvGraphicFramePr>
        <p:xfrm>
          <a:off x="611560" y="1830381"/>
          <a:ext cx="6389708" cy="282275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8" name="Rectangle 4"/>
          <p:cNvSpPr>
            <a:spLocks noGrp="1" noChangeArrowheads="1"/>
          </p:cNvSpPr>
          <p:nvPr>
            <p:ph type="title"/>
          </p:nvPr>
        </p:nvSpPr>
        <p:spPr/>
        <p:txBody>
          <a:bodyPr/>
          <a:lstStyle/>
          <a:p>
            <a:r>
              <a:rPr lang="en-US" altLang="zh-CN" dirty="0"/>
              <a:t>4.3.1 </a:t>
            </a:r>
            <a:r>
              <a:rPr lang="zh-CN" altLang="en-US" dirty="0"/>
              <a:t>潮汐与潮流</a:t>
            </a:r>
          </a:p>
        </p:txBody>
      </p:sp>
      <p:graphicFrame>
        <p:nvGraphicFramePr>
          <p:cNvPr id="4" name="图示 3"/>
          <p:cNvGraphicFramePr/>
          <p:nvPr>
            <p:extLst>
              <p:ext uri="{D42A27DB-BD31-4B8C-83A1-F6EECF244321}">
                <p14:modId xmlns:p14="http://schemas.microsoft.com/office/powerpoint/2010/main" val="3434719198"/>
              </p:ext>
            </p:extLst>
          </p:nvPr>
        </p:nvGraphicFramePr>
        <p:xfrm>
          <a:off x="611560" y="1700808"/>
          <a:ext cx="7772400" cy="446449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2" name="Rectangle 4"/>
          <p:cNvSpPr>
            <a:spLocks noGrp="1" noChangeArrowheads="1"/>
          </p:cNvSpPr>
          <p:nvPr>
            <p:ph type="title"/>
          </p:nvPr>
        </p:nvSpPr>
        <p:spPr/>
        <p:txBody>
          <a:bodyPr/>
          <a:lstStyle/>
          <a:p>
            <a:r>
              <a:rPr lang="zh-CN" altLang="en-US" dirty="0"/>
              <a:t>潮差的变化规律</a:t>
            </a:r>
          </a:p>
        </p:txBody>
      </p:sp>
      <p:graphicFrame>
        <p:nvGraphicFramePr>
          <p:cNvPr id="4" name="图示 3"/>
          <p:cNvGraphicFramePr/>
          <p:nvPr>
            <p:extLst>
              <p:ext uri="{D42A27DB-BD31-4B8C-83A1-F6EECF244321}">
                <p14:modId xmlns:p14="http://schemas.microsoft.com/office/powerpoint/2010/main" val="3870810478"/>
              </p:ext>
            </p:extLst>
          </p:nvPr>
        </p:nvGraphicFramePr>
        <p:xfrm>
          <a:off x="683568" y="1773764"/>
          <a:ext cx="7389840" cy="179925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Grp="1" noChangeArrowheads="1"/>
          </p:cNvSpPr>
          <p:nvPr>
            <p:ph type="title"/>
          </p:nvPr>
        </p:nvSpPr>
        <p:spPr/>
        <p:txBody>
          <a:bodyPr/>
          <a:lstStyle/>
          <a:p>
            <a:r>
              <a:rPr lang="en-US" altLang="zh-CN" dirty="0">
                <a:latin typeface="黑体" pitchFamily="2" charset="-122"/>
                <a:cs typeface="Times New Roman" pitchFamily="18" charset="0"/>
              </a:rPr>
              <a:t> 3. </a:t>
            </a:r>
            <a:r>
              <a:rPr lang="zh-CN" altLang="en-US" dirty="0">
                <a:latin typeface="黑体" pitchFamily="2" charset="-122"/>
                <a:cs typeface="Times New Roman" pitchFamily="18" charset="0"/>
              </a:rPr>
              <a:t>潮汐的周期变化</a:t>
            </a:r>
          </a:p>
        </p:txBody>
      </p:sp>
      <p:pic>
        <p:nvPicPr>
          <p:cNvPr id="109572" name="Picture 4" descr="潮汐的变化 拷贝"/>
          <p:cNvPicPr>
            <a:picLocks noChangeAspect="1" noChangeArrowheads="1"/>
          </p:cNvPicPr>
          <p:nvPr/>
        </p:nvPicPr>
        <p:blipFill>
          <a:blip r:embed="rId2">
            <a:lum contrast="36000"/>
          </a:blip>
          <a:srcRect/>
          <a:stretch>
            <a:fillRect/>
          </a:stretch>
        </p:blipFill>
        <p:spPr bwMode="auto">
          <a:xfrm>
            <a:off x="0" y="1772816"/>
            <a:ext cx="9144000" cy="4167188"/>
          </a:xfrm>
          <a:prstGeom prst="rect">
            <a:avLst/>
          </a:prstGeom>
          <a:noFill/>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6" name="Rectangle 4"/>
          <p:cNvSpPr>
            <a:spLocks noGrp="1" noChangeArrowheads="1"/>
          </p:cNvSpPr>
          <p:nvPr>
            <p:ph type="title"/>
          </p:nvPr>
        </p:nvSpPr>
        <p:spPr/>
        <p:txBody>
          <a:bodyPr/>
          <a:lstStyle/>
          <a:p>
            <a:r>
              <a:rPr lang="en-US" altLang="zh-CN" dirty="0"/>
              <a:t> 4. </a:t>
            </a:r>
            <a:r>
              <a:rPr lang="zh-CN" altLang="en-US" dirty="0"/>
              <a:t>潮流</a:t>
            </a:r>
          </a:p>
        </p:txBody>
      </p:sp>
      <p:sp>
        <p:nvSpPr>
          <p:cNvPr id="5" name="内容占位符 4"/>
          <p:cNvSpPr>
            <a:spLocks noGrp="1"/>
          </p:cNvSpPr>
          <p:nvPr>
            <p:ph idx="1"/>
          </p:nvPr>
        </p:nvSpPr>
        <p:spPr/>
        <p:txBody>
          <a:bodyPr/>
          <a:lstStyle/>
          <a:p>
            <a:r>
              <a:rPr lang="zh-CN" altLang="en-US" dirty="0"/>
              <a:t>定义：海水受月球和太阳的引力而发生的</a:t>
            </a:r>
            <a:r>
              <a:rPr lang="zh-CN" altLang="en-US" sz="3200" dirty="0">
                <a:solidFill>
                  <a:srgbClr val="0000FF"/>
                </a:solidFill>
              </a:rPr>
              <a:t>周期性流动</a:t>
            </a:r>
            <a:r>
              <a:rPr lang="zh-CN" altLang="en-US" dirty="0"/>
              <a:t>。</a:t>
            </a:r>
            <a:endParaRPr lang="en-US" altLang="zh-CN" dirty="0"/>
          </a:p>
          <a:p>
            <a:r>
              <a:rPr lang="zh-CN" altLang="en-US" dirty="0"/>
              <a:t>怒浪：喇叭形海湾或河口湾</a:t>
            </a:r>
          </a:p>
          <a:p>
            <a:pPr lvl="1"/>
            <a:r>
              <a:rPr lang="zh-CN" altLang="en-US" dirty="0"/>
              <a:t>天文大潮奇观：浙江钱塘江大潮（朔日和望日之后一天半左右）</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40" name="Rectangle 4"/>
          <p:cNvSpPr>
            <a:spLocks noGrp="1" noChangeArrowheads="1"/>
          </p:cNvSpPr>
          <p:nvPr>
            <p:ph type="title"/>
          </p:nvPr>
        </p:nvSpPr>
        <p:spPr/>
        <p:txBody>
          <a:bodyPr/>
          <a:lstStyle/>
          <a:p>
            <a:r>
              <a:rPr lang="en-US" altLang="zh-CN" dirty="0"/>
              <a:t>4.3.2 </a:t>
            </a:r>
            <a:r>
              <a:rPr lang="zh-CN" altLang="en-US" dirty="0"/>
              <a:t>海洋中的波浪</a:t>
            </a:r>
            <a:r>
              <a:rPr lang="zh-CN" altLang="en-US" dirty="0">
                <a:latin typeface="Arial"/>
              </a:rPr>
              <a:t> </a:t>
            </a:r>
            <a:r>
              <a:rPr lang="zh-CN" altLang="en-US" dirty="0"/>
              <a:t>（海浪）</a:t>
            </a:r>
          </a:p>
        </p:txBody>
      </p:sp>
      <p:sp>
        <p:nvSpPr>
          <p:cNvPr id="39941" name="Rectangle 5"/>
          <p:cNvSpPr>
            <a:spLocks noGrp="1" noChangeArrowheads="1"/>
          </p:cNvSpPr>
          <p:nvPr>
            <p:ph idx="1"/>
          </p:nvPr>
        </p:nvSpPr>
        <p:spPr/>
        <p:txBody>
          <a:bodyPr/>
          <a:lstStyle/>
          <a:p>
            <a:pPr marL="0" indent="0">
              <a:buNone/>
            </a:pPr>
            <a:r>
              <a:rPr lang="en-US" altLang="zh-CN" dirty="0"/>
              <a:t>1. </a:t>
            </a:r>
            <a:r>
              <a:rPr lang="zh-CN" altLang="en-US" dirty="0"/>
              <a:t>波浪定义：海水质点以其</a:t>
            </a:r>
            <a:r>
              <a:rPr lang="zh-CN" altLang="en-US" sz="3600" dirty="0">
                <a:solidFill>
                  <a:srgbClr val="FF0000"/>
                </a:solidFill>
              </a:rPr>
              <a:t>原有平衡位置为中心</a:t>
            </a:r>
            <a:r>
              <a:rPr lang="zh-CN" altLang="en-US" dirty="0"/>
              <a:t>，在</a:t>
            </a:r>
            <a:r>
              <a:rPr lang="zh-CN" altLang="en-US" sz="3600" dirty="0">
                <a:solidFill>
                  <a:srgbClr val="FF0000"/>
                </a:solidFill>
              </a:rPr>
              <a:t>垂直方向</a:t>
            </a:r>
            <a:r>
              <a:rPr lang="zh-CN" altLang="en-US" dirty="0"/>
              <a:t>上作周期性圆周运动的现象。</a:t>
            </a:r>
          </a:p>
          <a:p>
            <a:pPr marL="0" indent="0">
              <a:buNone/>
            </a:pPr>
            <a:r>
              <a:rPr lang="en-US" altLang="zh-CN" dirty="0"/>
              <a:t>2. </a:t>
            </a:r>
            <a:r>
              <a:rPr lang="zh-CN" altLang="en-US" dirty="0"/>
              <a:t>波浪要素：</a:t>
            </a:r>
          </a:p>
          <a:p>
            <a:pPr lvl="1"/>
            <a:r>
              <a:rPr lang="zh-CN" altLang="en-US" dirty="0"/>
              <a:t>波峰</a:t>
            </a:r>
          </a:p>
          <a:p>
            <a:pPr lvl="1"/>
            <a:r>
              <a:rPr lang="zh-CN" altLang="en-US" dirty="0"/>
              <a:t>波谷</a:t>
            </a:r>
          </a:p>
          <a:p>
            <a:pPr lvl="1"/>
            <a:r>
              <a:rPr lang="zh-CN" altLang="en-US" dirty="0"/>
              <a:t>波长</a:t>
            </a:r>
          </a:p>
          <a:p>
            <a:pPr lvl="1"/>
            <a:r>
              <a:rPr lang="zh-CN" altLang="en-US" dirty="0"/>
              <a:t>波高</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p:cNvSpPr>
            <a:spLocks noGrp="1" noChangeArrowheads="1"/>
          </p:cNvSpPr>
          <p:nvPr>
            <p:ph type="title"/>
          </p:nvPr>
        </p:nvSpPr>
        <p:spPr/>
        <p:txBody>
          <a:bodyPr/>
          <a:lstStyle/>
          <a:p>
            <a:r>
              <a:rPr lang="en-US" altLang="zh-CN">
                <a:latin typeface="黑体" pitchFamily="2" charset="-122"/>
                <a:cs typeface="Times New Roman" pitchFamily="18" charset="0"/>
              </a:rPr>
              <a:t> </a:t>
            </a:r>
            <a:r>
              <a:rPr lang="zh-CN" altLang="en-US">
                <a:latin typeface="黑体" pitchFamily="2" charset="-122"/>
                <a:cs typeface="Times New Roman" pitchFamily="18" charset="0"/>
              </a:rPr>
              <a:t>波浪要素</a:t>
            </a:r>
          </a:p>
        </p:txBody>
      </p:sp>
      <p:sp>
        <p:nvSpPr>
          <p:cNvPr id="2" name="内容占位符 1"/>
          <p:cNvSpPr>
            <a:spLocks noGrp="1"/>
          </p:cNvSpPr>
          <p:nvPr>
            <p:ph idx="1"/>
          </p:nvPr>
        </p:nvSpPr>
        <p:spPr/>
        <p:txBody>
          <a:bodyPr/>
          <a:lstStyle/>
          <a:p>
            <a:endParaRPr lang="zh-CN" altLang="en-US"/>
          </a:p>
        </p:txBody>
      </p:sp>
      <p:pic>
        <p:nvPicPr>
          <p:cNvPr id="111619" name="Picture 3" descr="波浪的要素"/>
          <p:cNvPicPr>
            <a:picLocks noChangeAspect="1" noChangeArrowheads="1"/>
          </p:cNvPicPr>
          <p:nvPr/>
        </p:nvPicPr>
        <p:blipFill>
          <a:blip r:embed="rId2">
            <a:lum contrast="41000"/>
          </a:blip>
          <a:srcRect/>
          <a:stretch>
            <a:fillRect/>
          </a:stretch>
        </p:blipFill>
        <p:spPr bwMode="auto">
          <a:xfrm>
            <a:off x="0" y="1773238"/>
            <a:ext cx="9036050" cy="5038725"/>
          </a:xfrm>
          <a:prstGeom prst="rect">
            <a:avLst/>
          </a:prstGeom>
          <a:noFill/>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0" name="Rectangle 4"/>
          <p:cNvSpPr>
            <a:spLocks noGrp="1" noChangeArrowheads="1"/>
          </p:cNvSpPr>
          <p:nvPr>
            <p:ph type="title"/>
          </p:nvPr>
        </p:nvSpPr>
        <p:spPr/>
        <p:txBody>
          <a:bodyPr/>
          <a:lstStyle/>
          <a:p>
            <a:r>
              <a:rPr lang="en-US" altLang="zh-CN" dirty="0"/>
              <a:t>4.1 </a:t>
            </a:r>
            <a:r>
              <a:rPr lang="zh-CN" altLang="en-US" dirty="0"/>
              <a:t>地球水循环与水量平衡</a:t>
            </a:r>
          </a:p>
        </p:txBody>
      </p:sp>
      <p:graphicFrame>
        <p:nvGraphicFramePr>
          <p:cNvPr id="4" name="图示 3"/>
          <p:cNvGraphicFramePr/>
          <p:nvPr>
            <p:extLst>
              <p:ext uri="{D42A27DB-BD31-4B8C-83A1-F6EECF244321}">
                <p14:modId xmlns:p14="http://schemas.microsoft.com/office/powerpoint/2010/main" val="2602169516"/>
              </p:ext>
            </p:extLst>
          </p:nvPr>
        </p:nvGraphicFramePr>
        <p:xfrm>
          <a:off x="683568" y="1844825"/>
          <a:ext cx="7461278" cy="187220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4" name="Rectangle 4"/>
          <p:cNvSpPr>
            <a:spLocks noGrp="1" noChangeArrowheads="1"/>
          </p:cNvSpPr>
          <p:nvPr>
            <p:ph type="title"/>
          </p:nvPr>
        </p:nvSpPr>
        <p:spPr/>
        <p:txBody>
          <a:bodyPr/>
          <a:lstStyle/>
          <a:p>
            <a:r>
              <a:rPr lang="en-US" altLang="zh-CN" dirty="0"/>
              <a:t>3. </a:t>
            </a:r>
            <a:r>
              <a:rPr lang="zh-CN" altLang="en-US" dirty="0"/>
              <a:t>波浪的分类</a:t>
            </a:r>
          </a:p>
        </p:txBody>
      </p:sp>
      <p:graphicFrame>
        <p:nvGraphicFramePr>
          <p:cNvPr id="4" name="图示 3"/>
          <p:cNvGraphicFramePr/>
          <p:nvPr>
            <p:extLst>
              <p:ext uri="{D42A27DB-BD31-4B8C-83A1-F6EECF244321}">
                <p14:modId xmlns:p14="http://schemas.microsoft.com/office/powerpoint/2010/main" val="1965741564"/>
              </p:ext>
            </p:extLst>
          </p:nvPr>
        </p:nvGraphicFramePr>
        <p:xfrm>
          <a:off x="611560" y="1772816"/>
          <a:ext cx="7772400" cy="453650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8" name="Rectangle 4"/>
          <p:cNvSpPr>
            <a:spLocks noGrp="1" noChangeArrowheads="1"/>
          </p:cNvSpPr>
          <p:nvPr>
            <p:ph type="title"/>
          </p:nvPr>
        </p:nvSpPr>
        <p:spPr/>
        <p:txBody>
          <a:bodyPr/>
          <a:lstStyle/>
          <a:p>
            <a:r>
              <a:rPr lang="en-US" altLang="zh-CN" dirty="0"/>
              <a:t>4.3.3 </a:t>
            </a:r>
            <a:r>
              <a:rPr lang="zh-CN" altLang="en-US" dirty="0"/>
              <a:t>洋面流和水团运动</a:t>
            </a:r>
          </a:p>
        </p:txBody>
      </p:sp>
      <p:graphicFrame>
        <p:nvGraphicFramePr>
          <p:cNvPr id="4" name="图示 3"/>
          <p:cNvGraphicFramePr/>
          <p:nvPr>
            <p:extLst>
              <p:ext uri="{D42A27DB-BD31-4B8C-83A1-F6EECF244321}">
                <p14:modId xmlns:p14="http://schemas.microsoft.com/office/powerpoint/2010/main" val="462663522"/>
              </p:ext>
            </p:extLst>
          </p:nvPr>
        </p:nvGraphicFramePr>
        <p:xfrm>
          <a:off x="611560" y="1700808"/>
          <a:ext cx="7560840" cy="44291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 </a:t>
            </a:r>
            <a:r>
              <a:rPr lang="zh-CN" altLang="en-US" dirty="0"/>
              <a:t>洋流的影响</a:t>
            </a:r>
          </a:p>
        </p:txBody>
      </p:sp>
      <p:sp>
        <p:nvSpPr>
          <p:cNvPr id="3" name="内容占位符 2"/>
          <p:cNvSpPr>
            <a:spLocks noGrp="1"/>
          </p:cNvSpPr>
          <p:nvPr>
            <p:ph idx="1"/>
          </p:nvPr>
        </p:nvSpPr>
        <p:spPr/>
        <p:txBody>
          <a:bodyPr/>
          <a:lstStyle/>
          <a:p>
            <a:r>
              <a:rPr lang="zh-CN" altLang="en-US" dirty="0"/>
              <a:t>洋流对于自然地理成分，尤其是对气候发生巨大的（虽然并不是直接的）影响</a:t>
            </a:r>
            <a:endParaRPr lang="en-US" altLang="zh-CN" dirty="0"/>
          </a:p>
          <a:p>
            <a:r>
              <a:rPr lang="zh-CN" altLang="en-US" dirty="0"/>
              <a:t>许多沿海地区的温度和降水状况，都与附近的洋流有关</a:t>
            </a:r>
          </a:p>
          <a:p>
            <a:endParaRPr lang="zh-CN" altLang="en-US" dirty="0"/>
          </a:p>
        </p:txBody>
      </p:sp>
    </p:spTree>
    <p:extLst>
      <p:ext uri="{BB962C8B-B14F-4D97-AF65-F5344CB8AC3E}">
        <p14:creationId xmlns:p14="http://schemas.microsoft.com/office/powerpoint/2010/main" val="88023890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2" name="Rectangle 4"/>
          <p:cNvSpPr>
            <a:spLocks noGrp="1" noChangeArrowheads="1"/>
          </p:cNvSpPr>
          <p:nvPr>
            <p:ph type="title"/>
          </p:nvPr>
        </p:nvSpPr>
        <p:spPr/>
        <p:txBody>
          <a:bodyPr/>
          <a:lstStyle/>
          <a:p>
            <a:r>
              <a:rPr lang="en-US" altLang="zh-CN" dirty="0"/>
              <a:t>4. </a:t>
            </a:r>
            <a:r>
              <a:rPr lang="zh-CN" altLang="en-US" dirty="0"/>
              <a:t>洋流的成因和分类</a:t>
            </a:r>
          </a:p>
        </p:txBody>
      </p:sp>
      <p:graphicFrame>
        <p:nvGraphicFramePr>
          <p:cNvPr id="4" name="图示 3"/>
          <p:cNvGraphicFramePr/>
          <p:nvPr>
            <p:extLst>
              <p:ext uri="{D42A27DB-BD31-4B8C-83A1-F6EECF244321}">
                <p14:modId xmlns:p14="http://schemas.microsoft.com/office/powerpoint/2010/main" val="3435513323"/>
              </p:ext>
            </p:extLst>
          </p:nvPr>
        </p:nvGraphicFramePr>
        <p:xfrm>
          <a:off x="683568" y="1844824"/>
          <a:ext cx="7104088" cy="39604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6" name="Rectangle 4"/>
          <p:cNvSpPr>
            <a:spLocks noGrp="1" noChangeArrowheads="1"/>
          </p:cNvSpPr>
          <p:nvPr>
            <p:ph type="title"/>
          </p:nvPr>
        </p:nvSpPr>
        <p:spPr/>
        <p:txBody>
          <a:bodyPr/>
          <a:lstStyle/>
          <a:p>
            <a:r>
              <a:rPr lang="en-US" altLang="zh-CN" dirty="0"/>
              <a:t> </a:t>
            </a:r>
            <a:r>
              <a:rPr lang="en-US" altLang="zh-CN" dirty="0">
                <a:latin typeface="黑体" panose="02010609060101010101" pitchFamily="49" charset="-122"/>
                <a:ea typeface="黑体" panose="02010609060101010101" pitchFamily="49" charset="-122"/>
              </a:rPr>
              <a:t>①</a:t>
            </a:r>
            <a:r>
              <a:rPr lang="zh-CN" altLang="en-US" dirty="0"/>
              <a:t>摩擦流</a:t>
            </a:r>
          </a:p>
        </p:txBody>
      </p:sp>
      <p:graphicFrame>
        <p:nvGraphicFramePr>
          <p:cNvPr id="4" name="图示 3"/>
          <p:cNvGraphicFramePr/>
          <p:nvPr>
            <p:extLst>
              <p:ext uri="{D42A27DB-BD31-4B8C-83A1-F6EECF244321}">
                <p14:modId xmlns:p14="http://schemas.microsoft.com/office/powerpoint/2010/main" val="4120054250"/>
              </p:ext>
            </p:extLst>
          </p:nvPr>
        </p:nvGraphicFramePr>
        <p:xfrm>
          <a:off x="685800" y="1844824"/>
          <a:ext cx="7772400" cy="43924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②重力</a:t>
            </a:r>
            <a:r>
              <a:rPr lang="en-US" altLang="zh-CN" dirty="0"/>
              <a:t>-</a:t>
            </a:r>
            <a:r>
              <a:rPr lang="zh-CN" altLang="en-US" dirty="0"/>
              <a:t>气压梯度流</a:t>
            </a:r>
          </a:p>
        </p:txBody>
      </p:sp>
      <p:sp>
        <p:nvSpPr>
          <p:cNvPr id="3" name="内容占位符 2"/>
          <p:cNvSpPr>
            <a:spLocks noGrp="1"/>
          </p:cNvSpPr>
          <p:nvPr>
            <p:ph idx="1"/>
          </p:nvPr>
        </p:nvSpPr>
        <p:spPr/>
        <p:txBody>
          <a:bodyPr/>
          <a:lstStyle/>
          <a:p>
            <a:r>
              <a:rPr lang="zh-CN" altLang="en-US" dirty="0">
                <a:solidFill>
                  <a:srgbClr val="0000FF"/>
                </a:solidFill>
              </a:rPr>
              <a:t>倾斜流：</a:t>
            </a:r>
            <a:endParaRPr lang="en-US" altLang="zh-CN" dirty="0">
              <a:solidFill>
                <a:srgbClr val="0000FF"/>
              </a:solidFill>
            </a:endParaRPr>
          </a:p>
          <a:p>
            <a:pPr lvl="1"/>
            <a:r>
              <a:rPr lang="zh-CN" altLang="en-US" dirty="0"/>
              <a:t>因风力作用、陆上河水流入或气压不同，导致</a:t>
            </a:r>
            <a:r>
              <a:rPr lang="zh-CN" altLang="en-US" sz="2800" dirty="0">
                <a:solidFill>
                  <a:srgbClr val="FF0000"/>
                </a:solidFill>
              </a:rPr>
              <a:t>海面形成坡度</a:t>
            </a:r>
            <a:r>
              <a:rPr lang="zh-CN" altLang="en-US" dirty="0"/>
              <a:t>，引起海水流动。</a:t>
            </a:r>
            <a:endParaRPr lang="en-US" altLang="zh-CN" dirty="0"/>
          </a:p>
          <a:p>
            <a:r>
              <a:rPr lang="zh-CN" altLang="en-US" dirty="0">
                <a:solidFill>
                  <a:srgbClr val="0000FF"/>
                </a:solidFill>
              </a:rPr>
              <a:t>密度流</a:t>
            </a:r>
            <a:endParaRPr lang="en-US" altLang="zh-CN" dirty="0">
              <a:solidFill>
                <a:srgbClr val="0000FF"/>
              </a:solidFill>
            </a:endParaRPr>
          </a:p>
          <a:p>
            <a:pPr lvl="1"/>
            <a:r>
              <a:rPr lang="zh-CN" altLang="en-US" dirty="0"/>
              <a:t>由于海水温度和盐度的差异，使得</a:t>
            </a:r>
            <a:r>
              <a:rPr lang="zh-CN" altLang="en-US" sz="2800" dirty="0">
                <a:solidFill>
                  <a:srgbClr val="FF0000"/>
                </a:solidFill>
              </a:rPr>
              <a:t>密度不均匀</a:t>
            </a:r>
            <a:r>
              <a:rPr lang="zh-CN" altLang="en-US" dirty="0"/>
              <a:t>，海面发生倾斜而造成的海水流动。</a:t>
            </a:r>
            <a:endParaRPr lang="en-US" altLang="zh-CN" dirty="0"/>
          </a:p>
          <a:p>
            <a:pPr lvl="1"/>
            <a:endParaRPr lang="zh-CN" altLang="en-US" dirty="0"/>
          </a:p>
        </p:txBody>
      </p:sp>
    </p:spTree>
    <p:extLst>
      <p:ext uri="{BB962C8B-B14F-4D97-AF65-F5344CB8AC3E}">
        <p14:creationId xmlns:p14="http://schemas.microsoft.com/office/powerpoint/2010/main" val="307646068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③潮流</a:t>
            </a:r>
          </a:p>
        </p:txBody>
      </p:sp>
      <p:sp>
        <p:nvSpPr>
          <p:cNvPr id="3" name="内容占位符 2"/>
          <p:cNvSpPr>
            <a:spLocks noGrp="1"/>
          </p:cNvSpPr>
          <p:nvPr>
            <p:ph idx="1"/>
          </p:nvPr>
        </p:nvSpPr>
        <p:spPr/>
        <p:txBody>
          <a:bodyPr/>
          <a:lstStyle/>
          <a:p>
            <a:r>
              <a:rPr lang="zh-CN" altLang="en-US" dirty="0"/>
              <a:t>定义：</a:t>
            </a:r>
            <a:endParaRPr lang="en-US" altLang="zh-CN" dirty="0"/>
          </a:p>
          <a:p>
            <a:pPr lvl="1"/>
            <a:r>
              <a:rPr lang="zh-CN" altLang="en-US" dirty="0"/>
              <a:t>海水受月球和太阳的引力</a:t>
            </a:r>
            <a:endParaRPr lang="en-US" altLang="zh-CN" dirty="0"/>
          </a:p>
          <a:p>
            <a:pPr lvl="1"/>
            <a:r>
              <a:rPr lang="zh-CN" altLang="en-US" dirty="0"/>
              <a:t>发生的周期性流动</a:t>
            </a:r>
          </a:p>
        </p:txBody>
      </p:sp>
    </p:spTree>
    <p:extLst>
      <p:ext uri="{BB962C8B-B14F-4D97-AF65-F5344CB8AC3E}">
        <p14:creationId xmlns:p14="http://schemas.microsoft.com/office/powerpoint/2010/main" val="244373776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5.</a:t>
            </a:r>
            <a:r>
              <a:rPr lang="zh-CN" altLang="en-US" dirty="0"/>
              <a:t>大洋表层洋流模式和主要洋流</a:t>
            </a:r>
          </a:p>
        </p:txBody>
      </p:sp>
      <p:sp>
        <p:nvSpPr>
          <p:cNvPr id="3" name="内容占位符 2"/>
          <p:cNvSpPr>
            <a:spLocks noGrp="1"/>
          </p:cNvSpPr>
          <p:nvPr>
            <p:ph idx="1"/>
          </p:nvPr>
        </p:nvSpPr>
        <p:spPr/>
        <p:txBody>
          <a:bodyPr/>
          <a:lstStyle/>
          <a:p>
            <a:pPr marL="0" indent="0">
              <a:spcBef>
                <a:spcPts val="1200"/>
              </a:spcBef>
              <a:spcAft>
                <a:spcPts val="1200"/>
              </a:spcAft>
              <a:buNone/>
            </a:pPr>
            <a:r>
              <a:rPr lang="zh-CN" altLang="en-US" dirty="0"/>
              <a:t>①亚热带环流</a:t>
            </a:r>
            <a:endParaRPr lang="en-US" altLang="zh-CN" dirty="0"/>
          </a:p>
          <a:p>
            <a:pPr marL="0" indent="0">
              <a:spcBef>
                <a:spcPts val="1200"/>
              </a:spcBef>
              <a:spcAft>
                <a:spcPts val="1200"/>
              </a:spcAft>
              <a:buNone/>
            </a:pPr>
            <a:r>
              <a:rPr lang="zh-CN" altLang="en-US" dirty="0"/>
              <a:t>②亚极地环流</a:t>
            </a:r>
            <a:endParaRPr lang="en-US" altLang="zh-CN" dirty="0"/>
          </a:p>
          <a:p>
            <a:pPr marL="0" indent="0">
              <a:spcBef>
                <a:spcPts val="1200"/>
              </a:spcBef>
              <a:spcAft>
                <a:spcPts val="1200"/>
              </a:spcAft>
              <a:buNone/>
            </a:pPr>
            <a:r>
              <a:rPr lang="zh-CN" altLang="en-US" dirty="0"/>
              <a:t>③赤道环流</a:t>
            </a:r>
          </a:p>
        </p:txBody>
      </p:sp>
    </p:spTree>
    <p:extLst>
      <p:ext uri="{BB962C8B-B14F-4D97-AF65-F5344CB8AC3E}">
        <p14:creationId xmlns:p14="http://schemas.microsoft.com/office/powerpoint/2010/main" val="351626562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① </a:t>
            </a:r>
            <a:r>
              <a:rPr lang="zh-CN" altLang="en-US" dirty="0"/>
              <a:t>亚热带环流</a:t>
            </a:r>
          </a:p>
        </p:txBody>
      </p:sp>
      <p:pic>
        <p:nvPicPr>
          <p:cNvPr id="7" name="图片 6"/>
          <p:cNvPicPr>
            <a:picLocks noChangeAspect="1"/>
          </p:cNvPicPr>
          <p:nvPr/>
        </p:nvPicPr>
        <p:blipFill>
          <a:blip r:embed="rId2"/>
          <a:stretch>
            <a:fillRect/>
          </a:stretch>
        </p:blipFill>
        <p:spPr>
          <a:xfrm>
            <a:off x="827584" y="1916832"/>
            <a:ext cx="5976664" cy="4329210"/>
          </a:xfrm>
          <a:prstGeom prst="rect">
            <a:avLst/>
          </a:prstGeom>
        </p:spPr>
      </p:pic>
    </p:spTree>
    <p:extLst>
      <p:ext uri="{BB962C8B-B14F-4D97-AF65-F5344CB8AC3E}">
        <p14:creationId xmlns:p14="http://schemas.microsoft.com/office/powerpoint/2010/main" val="55108749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② </a:t>
            </a:r>
            <a:r>
              <a:rPr lang="zh-CN" altLang="en-US" dirty="0"/>
              <a:t>亚极地环流</a:t>
            </a:r>
          </a:p>
        </p:txBody>
      </p:sp>
      <p:pic>
        <p:nvPicPr>
          <p:cNvPr id="4" name="内容占位符 3"/>
          <p:cNvPicPr>
            <a:picLocks noGrp="1" noChangeAspect="1"/>
          </p:cNvPicPr>
          <p:nvPr>
            <p:ph idx="1"/>
          </p:nvPr>
        </p:nvPicPr>
        <p:blipFill>
          <a:blip r:embed="rId2"/>
          <a:stretch>
            <a:fillRect/>
          </a:stretch>
        </p:blipFill>
        <p:spPr>
          <a:xfrm>
            <a:off x="1043608" y="2060848"/>
            <a:ext cx="6257803" cy="4525963"/>
          </a:xfrm>
          <a:prstGeom prst="rect">
            <a:avLst/>
          </a:prstGeom>
        </p:spPr>
      </p:pic>
    </p:spTree>
    <p:extLst>
      <p:ext uri="{BB962C8B-B14F-4D97-AF65-F5344CB8AC3E}">
        <p14:creationId xmlns:p14="http://schemas.microsoft.com/office/powerpoint/2010/main" val="134348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normAutofit/>
          </a:bodyPr>
          <a:lstStyle/>
          <a:p>
            <a:r>
              <a:rPr lang="en-US" altLang="zh-CN" dirty="0"/>
              <a:t>4.1.1 </a:t>
            </a:r>
            <a:r>
              <a:rPr lang="zh-CN" altLang="en-US" dirty="0"/>
              <a:t>地球上水的分布</a:t>
            </a:r>
          </a:p>
        </p:txBody>
      </p:sp>
      <p:graphicFrame>
        <p:nvGraphicFramePr>
          <p:cNvPr id="15416" name="Group 56"/>
          <p:cNvGraphicFramePr>
            <a:graphicFrameLocks noGrp="1"/>
          </p:cNvGraphicFramePr>
          <p:nvPr>
            <p:ph idx="1"/>
            <p:extLst>
              <p:ext uri="{D42A27DB-BD31-4B8C-83A1-F6EECF244321}">
                <p14:modId xmlns:p14="http://schemas.microsoft.com/office/powerpoint/2010/main" val="2650938374"/>
              </p:ext>
            </p:extLst>
          </p:nvPr>
        </p:nvGraphicFramePr>
        <p:xfrm>
          <a:off x="457200" y="1736725"/>
          <a:ext cx="8229600" cy="4821682"/>
        </p:xfrm>
        <a:graphic>
          <a:graphicData uri="http://schemas.openxmlformats.org/drawingml/2006/table">
            <a:tbl>
              <a:tblPr>
                <a:tableStyleId>{10A1B5D5-9B99-4C35-A422-299274C87663}</a:tableStyleId>
              </a:tblPr>
              <a:tblGrid>
                <a:gridCol w="1512168">
                  <a:extLst>
                    <a:ext uri="{9D8B030D-6E8A-4147-A177-3AD203B41FA5}">
                      <a16:colId xmlns:a16="http://schemas.microsoft.com/office/drawing/2014/main" val="20000"/>
                    </a:ext>
                  </a:extLst>
                </a:gridCol>
                <a:gridCol w="2160240">
                  <a:extLst>
                    <a:ext uri="{9D8B030D-6E8A-4147-A177-3AD203B41FA5}">
                      <a16:colId xmlns:a16="http://schemas.microsoft.com/office/drawing/2014/main" val="20001"/>
                    </a:ext>
                  </a:extLst>
                </a:gridCol>
                <a:gridCol w="1440160">
                  <a:extLst>
                    <a:ext uri="{9D8B030D-6E8A-4147-A177-3AD203B41FA5}">
                      <a16:colId xmlns:a16="http://schemas.microsoft.com/office/drawing/2014/main" val="20002"/>
                    </a:ext>
                  </a:extLst>
                </a:gridCol>
                <a:gridCol w="3117032">
                  <a:extLst>
                    <a:ext uri="{9D8B030D-6E8A-4147-A177-3AD203B41FA5}">
                      <a16:colId xmlns:a16="http://schemas.microsoft.com/office/drawing/2014/main" val="20003"/>
                    </a:ext>
                  </a:extLst>
                </a:gridCol>
              </a:tblGrid>
              <a:tr h="136525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altLang="zh-CN" sz="2400" b="1" u="none" strike="noStrike" cap="none" normalizeH="0" baseline="0" dirty="0">
                        <a:ln>
                          <a:noFill/>
                        </a:ln>
                        <a:effectLst/>
                      </a:endParaRPr>
                    </a:p>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zh-CN" altLang="en-US" sz="2400" b="1" u="none" strike="noStrike" cap="none" normalizeH="0" baseline="0" dirty="0">
                          <a:ln>
                            <a:noFill/>
                          </a:ln>
                          <a:solidFill>
                            <a:srgbClr val="FF0000"/>
                          </a:solidFill>
                          <a:effectLst/>
                          <a:latin typeface="黑体" panose="02010609060101010101" pitchFamily="49" charset="-122"/>
                          <a:ea typeface="黑体" panose="02010609060101010101" pitchFamily="49" charset="-122"/>
                        </a:rPr>
                        <a:t>大气圈</a:t>
                      </a:r>
                      <a:endParaRPr kumimoji="0" lang="en-US" altLang="zh-CN" sz="2400" b="1" u="none" strike="noStrike" cap="none" normalizeH="0" baseline="0" dirty="0">
                        <a:ln>
                          <a:noFill/>
                        </a:ln>
                        <a:solidFill>
                          <a:srgbClr val="FF0000"/>
                        </a:solidFill>
                        <a:effectLst/>
                        <a:latin typeface="黑体" panose="02010609060101010101" pitchFamily="49" charset="-122"/>
                        <a:ea typeface="黑体" panose="02010609060101010101" pitchFamily="49" charset="-122"/>
                      </a:endParaRPr>
                    </a:p>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zh-CN" altLang="en-US" sz="2400" b="1" u="none" strike="noStrike" cap="none" normalizeH="0" baseline="0" dirty="0">
                          <a:ln>
                            <a:noFill/>
                          </a:ln>
                          <a:effectLst/>
                        </a:rPr>
                        <a:t>中的水</a:t>
                      </a:r>
                      <a:endParaRPr kumimoji="0" lang="zh-CN" altLang="en-US" sz="2400" b="1" i="0" u="none" strike="noStrike" cap="none" normalizeH="0" baseline="0" dirty="0">
                        <a:ln>
                          <a:noFill/>
                        </a:ln>
                        <a:solidFill>
                          <a:schemeClr val="tx1"/>
                        </a:solidFill>
                        <a:effectLst/>
                        <a:latin typeface="Tahoma" pitchFamily="34" charset="0"/>
                        <a:ea typeface="宋体" pitchFamily="2" charset="-122"/>
                      </a:endParaRPr>
                    </a:p>
                  </a:txBody>
                  <a:tcPr marL="86454" marR="86454" horzOverflow="overflow"/>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zh-CN" altLang="en-US" sz="2400" b="1" u="none" strike="noStrike" cap="none" normalizeH="0" baseline="0" dirty="0">
                          <a:ln>
                            <a:noFill/>
                          </a:ln>
                          <a:effectLst/>
                        </a:rPr>
                        <a:t>雨</a:t>
                      </a: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zh-CN" altLang="en-US" sz="2400" b="1" u="none" strike="noStrike" cap="none" normalizeH="0" baseline="0" dirty="0">
                          <a:ln>
                            <a:noFill/>
                          </a:ln>
                          <a:effectLst/>
                        </a:rPr>
                        <a:t>雹、霰、雪</a:t>
                      </a: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zh-CN" altLang="en-US" sz="2400" b="1" u="none" strike="noStrike" cap="none" normalizeH="0" baseline="0" dirty="0">
                          <a:ln>
                            <a:noFill/>
                          </a:ln>
                          <a:effectLst/>
                        </a:rPr>
                        <a:t>水蒸气</a:t>
                      </a:r>
                      <a:endParaRPr kumimoji="0" lang="zh-CN" altLang="en-US" sz="2400" b="1" i="0" u="none" strike="noStrike" cap="none" normalizeH="0" baseline="0" dirty="0">
                        <a:ln>
                          <a:noFill/>
                        </a:ln>
                        <a:solidFill>
                          <a:schemeClr val="tx1"/>
                        </a:solidFill>
                        <a:effectLst/>
                        <a:latin typeface="Tahoma" pitchFamily="34" charset="0"/>
                        <a:ea typeface="宋体" pitchFamily="2" charset="-122"/>
                      </a:endParaRPr>
                    </a:p>
                  </a:txBody>
                  <a:tcPr marL="86454" marR="86454" horzOverflow="overflow"/>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zh-CN" altLang="en-US" sz="2400" b="1" u="none" strike="noStrike" kern="1200" cap="none" normalizeH="0" baseline="0" dirty="0">
                          <a:ln>
                            <a:noFill/>
                          </a:ln>
                          <a:solidFill>
                            <a:srgbClr val="FF0000"/>
                          </a:solidFill>
                          <a:effectLst/>
                          <a:latin typeface="黑体" panose="02010609060101010101" pitchFamily="49" charset="-122"/>
                          <a:ea typeface="黑体" panose="02010609060101010101" pitchFamily="49" charset="-122"/>
                          <a:cs typeface="+mn-cs"/>
                        </a:rPr>
                        <a:t>崖石圈</a:t>
                      </a:r>
                    </a:p>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zh-CN" altLang="en-US" sz="2400" b="1" u="none" strike="noStrike" cap="none" normalizeH="0" baseline="0" dirty="0">
                          <a:ln>
                            <a:noFill/>
                          </a:ln>
                          <a:effectLst/>
                        </a:rPr>
                        <a:t>中的水</a:t>
                      </a:r>
                      <a:endParaRPr kumimoji="0" lang="zh-CN" altLang="en-US" sz="2400" b="1" i="0" u="none" strike="noStrike" cap="none" normalizeH="0" baseline="0" dirty="0">
                        <a:ln>
                          <a:noFill/>
                        </a:ln>
                        <a:solidFill>
                          <a:schemeClr val="tx1"/>
                        </a:solidFill>
                        <a:effectLst/>
                        <a:latin typeface="Tahoma" pitchFamily="34" charset="0"/>
                        <a:ea typeface="宋体" pitchFamily="2" charset="-122"/>
                      </a:endParaRPr>
                    </a:p>
                  </a:txBody>
                  <a:tcPr marL="86454" marR="86454" horzOverflow="overflow"/>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zh-CN" altLang="en-US" sz="2400" b="1" u="none" strike="noStrike" cap="none" normalizeH="0" baseline="0">
                          <a:ln>
                            <a:noFill/>
                          </a:ln>
                          <a:effectLst/>
                        </a:rPr>
                        <a:t>地下水</a:t>
                      </a: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zh-CN" altLang="en-US" sz="2400" b="1" u="none" strike="noStrike" cap="none" normalizeH="0" baseline="0">
                          <a:ln>
                            <a:noFill/>
                          </a:ln>
                          <a:effectLst/>
                        </a:rPr>
                        <a:t>岩浆水</a:t>
                      </a: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zh-CN" altLang="en-US" sz="2400" b="1" u="none" strike="noStrike" cap="none" normalizeH="0" baseline="0">
                          <a:ln>
                            <a:noFill/>
                          </a:ln>
                          <a:effectLst/>
                        </a:rPr>
                        <a:t>水合水</a:t>
                      </a:r>
                      <a:endParaRPr kumimoji="0" lang="zh-CN" altLang="en-US" sz="2400" b="1" i="0" u="none" strike="noStrike" cap="none" normalizeH="0" baseline="0">
                        <a:ln>
                          <a:noFill/>
                        </a:ln>
                        <a:solidFill>
                          <a:schemeClr val="tx1"/>
                        </a:solidFill>
                        <a:effectLst/>
                        <a:latin typeface="Tahoma" pitchFamily="34" charset="0"/>
                        <a:ea typeface="宋体" pitchFamily="2" charset="-122"/>
                      </a:endParaRPr>
                    </a:p>
                  </a:txBody>
                  <a:tcPr marL="86454" marR="86454" horzOverflow="overflow"/>
                </a:tc>
                <a:extLst>
                  <a:ext uri="{0D108BD9-81ED-4DB2-BD59-A6C34878D82A}">
                    <a16:rowId xmlns:a16="http://schemas.microsoft.com/office/drawing/2014/main" val="10000"/>
                  </a:ext>
                </a:extLst>
              </a:tr>
              <a:tr h="2716213">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zh-CN" altLang="en-US" sz="2400" b="1" u="none" strike="noStrike" kern="1200" cap="none" normalizeH="0" baseline="0" dirty="0">
                          <a:ln>
                            <a:noFill/>
                          </a:ln>
                          <a:solidFill>
                            <a:srgbClr val="FF0000"/>
                          </a:solidFill>
                          <a:effectLst/>
                          <a:latin typeface="黑体" panose="02010609060101010101" pitchFamily="49" charset="-122"/>
                          <a:ea typeface="黑体" panose="02010609060101010101" pitchFamily="49" charset="-122"/>
                          <a:cs typeface="+mn-cs"/>
                        </a:rPr>
                        <a:t>生物圈</a:t>
                      </a:r>
                      <a:endParaRPr kumimoji="0" lang="en-US" altLang="zh-CN" sz="2400" b="1" u="none" strike="noStrike" kern="1200" cap="none" normalizeH="0" baseline="0" dirty="0">
                        <a:ln>
                          <a:noFill/>
                        </a:ln>
                        <a:solidFill>
                          <a:srgbClr val="FF0000"/>
                        </a:solidFill>
                        <a:effectLst/>
                        <a:latin typeface="黑体" panose="02010609060101010101" pitchFamily="49" charset="-122"/>
                        <a:ea typeface="黑体" panose="02010609060101010101" pitchFamily="49" charset="-122"/>
                        <a:cs typeface="+mn-cs"/>
                      </a:endParaRPr>
                    </a:p>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zh-CN" altLang="en-US" sz="2400" b="1" u="none" strike="noStrike" cap="none" normalizeH="0" baseline="0" dirty="0">
                          <a:ln>
                            <a:noFill/>
                          </a:ln>
                          <a:effectLst/>
                        </a:rPr>
                        <a:t>中的水</a:t>
                      </a:r>
                      <a:endParaRPr kumimoji="0" lang="zh-CN" altLang="en-US" sz="2400" b="1" i="0" u="none" strike="noStrike" cap="none" normalizeH="0" baseline="0" dirty="0">
                        <a:ln>
                          <a:noFill/>
                        </a:ln>
                        <a:solidFill>
                          <a:schemeClr val="tx1"/>
                        </a:solidFill>
                        <a:effectLst/>
                        <a:latin typeface="Tahoma" pitchFamily="34" charset="0"/>
                        <a:ea typeface="宋体" pitchFamily="2" charset="-122"/>
                      </a:endParaRPr>
                    </a:p>
                  </a:txBody>
                  <a:tcPr marL="86454" marR="86454" horzOverflow="overflow"/>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zh-CN" altLang="en-US" sz="2400" b="1" u="none" strike="noStrike" cap="none" normalizeH="0" baseline="0" dirty="0">
                          <a:ln>
                            <a:noFill/>
                          </a:ln>
                          <a:effectLst/>
                        </a:rPr>
                        <a:t>体液</a:t>
                      </a: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zh-CN" altLang="en-US" sz="2000" b="1" u="none" strike="noStrike" cap="none" normalizeH="0" baseline="0" dirty="0">
                          <a:ln>
                            <a:noFill/>
                          </a:ln>
                          <a:effectLst/>
                        </a:rPr>
                        <a:t>（细胞外液）</a:t>
                      </a: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zh-CN" altLang="en-US" sz="2400" b="1" u="none" strike="noStrike" cap="none" normalizeH="0" baseline="0" dirty="0">
                          <a:ln>
                            <a:noFill/>
                          </a:ln>
                          <a:effectLst/>
                        </a:rPr>
                        <a:t>细胞液</a:t>
                      </a: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zh-CN" altLang="en-US" sz="2000" b="1" u="none" strike="noStrike" cap="none" normalizeH="0" baseline="0" dirty="0">
                          <a:ln>
                            <a:noFill/>
                          </a:ln>
                          <a:effectLst/>
                        </a:rPr>
                        <a:t>（细胞内液）</a:t>
                      </a: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zh-CN" altLang="en-US" sz="2400" b="1" u="none" strike="noStrike" cap="none" normalizeH="0" baseline="0" dirty="0">
                          <a:ln>
                            <a:noFill/>
                          </a:ln>
                          <a:effectLst/>
                        </a:rPr>
                        <a:t>生物聚合水化物</a:t>
                      </a:r>
                      <a:r>
                        <a:rPr kumimoji="0" lang="zh-CN" altLang="en-US" sz="2000" b="1" u="none" strike="noStrike" cap="none" normalizeH="0" baseline="0" dirty="0">
                          <a:ln>
                            <a:noFill/>
                          </a:ln>
                          <a:effectLst/>
                        </a:rPr>
                        <a:t>（键合水）</a:t>
                      </a:r>
                      <a:endParaRPr kumimoji="0" lang="zh-CN" altLang="en-US" sz="2000" b="1" i="0" u="none" strike="noStrike" cap="none" normalizeH="0" baseline="0" dirty="0">
                        <a:ln>
                          <a:noFill/>
                        </a:ln>
                        <a:solidFill>
                          <a:schemeClr val="tx1"/>
                        </a:solidFill>
                        <a:effectLst/>
                        <a:latin typeface="Tahoma" pitchFamily="34" charset="0"/>
                        <a:ea typeface="宋体" pitchFamily="2" charset="-122"/>
                      </a:endParaRPr>
                    </a:p>
                  </a:txBody>
                  <a:tcPr marL="86454" marR="86454" horzOverflow="overflow"/>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zh-CN" altLang="en-US" sz="2400" b="1" u="none" strike="noStrike" cap="none" normalizeH="0" baseline="0" dirty="0">
                          <a:ln>
                            <a:noFill/>
                          </a:ln>
                          <a:effectLst/>
                        </a:rPr>
                        <a:t>狭义</a:t>
                      </a:r>
                      <a:r>
                        <a:rPr kumimoji="0" lang="zh-CN" altLang="en-US" sz="2400" b="1" u="none" strike="noStrike" kern="1200" cap="none" normalizeH="0" baseline="0" dirty="0">
                          <a:ln>
                            <a:noFill/>
                          </a:ln>
                          <a:solidFill>
                            <a:srgbClr val="FF0000"/>
                          </a:solidFill>
                          <a:effectLst/>
                          <a:latin typeface="黑体" panose="02010609060101010101" pitchFamily="49" charset="-122"/>
                          <a:ea typeface="黑体" panose="02010609060101010101" pitchFamily="49" charset="-122"/>
                          <a:cs typeface="+mn-cs"/>
                        </a:rPr>
                        <a:t>水圈</a:t>
                      </a:r>
                    </a:p>
                  </a:txBody>
                  <a:tcPr marL="86454" marR="86454" horzOverflow="overflow"/>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zh-CN" altLang="en-US" sz="2400" b="1" u="sng" strike="noStrike" cap="none" normalizeH="0" baseline="0" dirty="0">
                          <a:ln>
                            <a:noFill/>
                          </a:ln>
                          <a:solidFill>
                            <a:srgbClr val="0000FF"/>
                          </a:solidFill>
                          <a:effectLst/>
                        </a:rPr>
                        <a:t>陆地水</a:t>
                      </a:r>
                      <a:r>
                        <a:rPr kumimoji="0" lang="zh-CN" altLang="en-US" sz="2400" b="1" u="none" strike="noStrike" cap="none" normalizeH="0" baseline="0" dirty="0">
                          <a:ln>
                            <a:noFill/>
                          </a:ln>
                          <a:effectLst/>
                        </a:rPr>
                        <a:t>  </a:t>
                      </a:r>
                      <a:r>
                        <a:rPr kumimoji="0" lang="zh-CN" altLang="en-US" sz="2000" b="1" u="none" strike="noStrike" cap="none" normalizeH="0" baseline="0" dirty="0">
                          <a:ln>
                            <a:noFill/>
                          </a:ln>
                          <a:effectLst/>
                        </a:rPr>
                        <a:t>泉水、沼泽水 </a:t>
                      </a: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zh-CN" altLang="en-US" sz="2000" b="1" u="none" strike="noStrike" cap="none" normalizeH="0" baseline="0" dirty="0">
                          <a:ln>
                            <a:noFill/>
                          </a:ln>
                          <a:effectLst/>
                        </a:rPr>
                        <a:t>               塘水、湖水</a:t>
                      </a: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zh-CN" altLang="en-US" sz="2000" b="1" u="none" strike="noStrike" cap="none" normalizeH="0" baseline="0" dirty="0">
                          <a:ln>
                            <a:noFill/>
                          </a:ln>
                          <a:effectLst/>
                        </a:rPr>
                        <a:t>               冰盖、雪盖</a:t>
                      </a: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zh-CN" altLang="en-US" sz="2000" b="1" u="none" strike="noStrike" cap="none" normalizeH="0" baseline="0" dirty="0">
                          <a:ln>
                            <a:noFill/>
                          </a:ln>
                          <a:effectLst/>
                        </a:rPr>
                        <a:t>               河水、冰川</a:t>
                      </a: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zh-CN" altLang="en-US" sz="2000" b="1" u="none" strike="noStrike" cap="none" normalizeH="0" baseline="0" dirty="0">
                          <a:ln>
                            <a:noFill/>
                          </a:ln>
                          <a:effectLst/>
                        </a:rPr>
                        <a:t>               河口区水</a:t>
                      </a: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zh-CN" altLang="en-US" sz="2000" b="1" u="none" strike="noStrike" cap="none" normalizeH="0" baseline="0" dirty="0">
                          <a:ln>
                            <a:noFill/>
                          </a:ln>
                          <a:effectLst/>
                        </a:rPr>
                        <a:t>               浅海水</a:t>
                      </a: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zh-CN" altLang="en-US" sz="2400" b="1" u="sng" strike="noStrike" cap="none" normalizeH="0" baseline="0" dirty="0">
                          <a:ln>
                            <a:noFill/>
                          </a:ln>
                          <a:solidFill>
                            <a:srgbClr val="0000FF"/>
                          </a:solidFill>
                          <a:effectLst/>
                        </a:rPr>
                        <a:t>海洋水</a:t>
                      </a:r>
                      <a:r>
                        <a:rPr kumimoji="0" lang="zh-CN" altLang="en-US" sz="2000" b="1" u="sng" strike="noStrike" cap="none" normalizeH="0" baseline="0" dirty="0">
                          <a:ln>
                            <a:noFill/>
                          </a:ln>
                          <a:solidFill>
                            <a:srgbClr val="0000FF"/>
                          </a:solidFill>
                          <a:effectLst/>
                        </a:rPr>
                        <a:t>   </a:t>
                      </a:r>
                      <a:r>
                        <a:rPr kumimoji="0" lang="zh-CN" altLang="en-US" sz="2000" b="1" u="none" strike="noStrike" cap="none" normalizeH="0" baseline="0" dirty="0">
                          <a:ln>
                            <a:noFill/>
                          </a:ln>
                          <a:effectLst/>
                        </a:rPr>
                        <a:t>大洋水</a:t>
                      </a: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zh-CN" altLang="en-US" sz="2000" b="1" u="none" strike="noStrike" cap="none" normalizeH="0" baseline="0" dirty="0">
                          <a:ln>
                            <a:noFill/>
                          </a:ln>
                          <a:effectLst/>
                        </a:rPr>
                        <a:t>                海洋沉积物</a:t>
                      </a: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zh-CN" altLang="en-US" sz="2000" b="1" u="none" strike="noStrike" cap="none" normalizeH="0" baseline="0" dirty="0">
                          <a:ln>
                            <a:noFill/>
                          </a:ln>
                          <a:effectLst/>
                        </a:rPr>
                        <a:t>                孔隙水</a:t>
                      </a:r>
                      <a:endParaRPr kumimoji="0" lang="zh-CN" altLang="en-US" sz="2000" b="1" i="0" u="none" strike="noStrike" cap="none" normalizeH="0" baseline="0" dirty="0">
                        <a:ln>
                          <a:noFill/>
                        </a:ln>
                        <a:solidFill>
                          <a:schemeClr val="tx1"/>
                        </a:solidFill>
                        <a:effectLst/>
                        <a:latin typeface="Tahoma" pitchFamily="34" charset="0"/>
                        <a:ea typeface="宋体" pitchFamily="2" charset="-122"/>
                      </a:endParaRPr>
                    </a:p>
                  </a:txBody>
                  <a:tcPr marL="86454" marR="86454" horzOverflow="overflow"/>
                </a:tc>
                <a:extLst>
                  <a:ext uri="{0D108BD9-81ED-4DB2-BD59-A6C34878D82A}">
                    <a16:rowId xmlns:a16="http://schemas.microsoft.com/office/drawing/2014/main" val="10001"/>
                  </a:ext>
                </a:extLst>
              </a:tr>
            </a:tbl>
          </a:graphicData>
        </a:graphic>
      </p:graphicFrame>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③ </a:t>
            </a:r>
            <a:r>
              <a:rPr lang="zh-CN" altLang="en-US" dirty="0"/>
              <a:t>赤道环流</a:t>
            </a:r>
          </a:p>
        </p:txBody>
      </p:sp>
      <p:pic>
        <p:nvPicPr>
          <p:cNvPr id="5" name="内容占位符 4"/>
          <p:cNvPicPr>
            <a:picLocks noGrp="1" noChangeAspect="1"/>
          </p:cNvPicPr>
          <p:nvPr>
            <p:ph idx="1"/>
          </p:nvPr>
        </p:nvPicPr>
        <p:blipFill>
          <a:blip r:embed="rId2"/>
          <a:stretch>
            <a:fillRect/>
          </a:stretch>
        </p:blipFill>
        <p:spPr>
          <a:xfrm>
            <a:off x="1115616" y="1844824"/>
            <a:ext cx="4829040" cy="4525963"/>
          </a:xfrm>
          <a:prstGeom prst="rect">
            <a:avLst/>
          </a:prstGeom>
        </p:spPr>
      </p:pic>
    </p:spTree>
    <p:extLst>
      <p:ext uri="{BB962C8B-B14F-4D97-AF65-F5344CB8AC3E}">
        <p14:creationId xmlns:p14="http://schemas.microsoft.com/office/powerpoint/2010/main" val="137012475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60" name="Rectangle 4"/>
          <p:cNvSpPr>
            <a:spLocks noGrp="1" noChangeArrowheads="1"/>
          </p:cNvSpPr>
          <p:nvPr>
            <p:ph type="title"/>
          </p:nvPr>
        </p:nvSpPr>
        <p:spPr/>
        <p:txBody>
          <a:bodyPr/>
          <a:lstStyle/>
          <a:p>
            <a:r>
              <a:rPr lang="en-US" altLang="zh-CN" dirty="0"/>
              <a:t>6. </a:t>
            </a:r>
            <a:r>
              <a:rPr lang="zh-CN" altLang="en-US" dirty="0"/>
              <a:t>大洋水团及其环流</a:t>
            </a:r>
          </a:p>
        </p:txBody>
      </p:sp>
      <p:sp>
        <p:nvSpPr>
          <p:cNvPr id="2" name="内容占位符 1"/>
          <p:cNvSpPr>
            <a:spLocks noGrp="1"/>
          </p:cNvSpPr>
          <p:nvPr>
            <p:ph idx="1"/>
          </p:nvPr>
        </p:nvSpPr>
        <p:spPr/>
        <p:txBody>
          <a:bodyPr/>
          <a:lstStyle/>
          <a:p>
            <a:pPr>
              <a:spcBef>
                <a:spcPts val="600"/>
              </a:spcBef>
              <a:spcAft>
                <a:spcPts val="600"/>
              </a:spcAft>
            </a:pPr>
            <a:r>
              <a:rPr lang="zh-CN" altLang="en-US" dirty="0"/>
              <a:t>水团：</a:t>
            </a:r>
            <a:endParaRPr lang="en-US" altLang="zh-CN" dirty="0"/>
          </a:p>
          <a:p>
            <a:pPr lvl="1">
              <a:spcBef>
                <a:spcPts val="600"/>
              </a:spcBef>
              <a:spcAft>
                <a:spcPts val="600"/>
              </a:spcAft>
            </a:pPr>
            <a:r>
              <a:rPr lang="zh-CN" altLang="en-US" dirty="0"/>
              <a:t>大洋中具有</a:t>
            </a:r>
            <a:r>
              <a:rPr lang="zh-CN" altLang="en-US" sz="2800" dirty="0">
                <a:solidFill>
                  <a:srgbClr val="FF0000"/>
                </a:solidFill>
              </a:rPr>
              <a:t>特别温度和盐度值</a:t>
            </a:r>
            <a:r>
              <a:rPr lang="zh-CN" altLang="en-US" dirty="0"/>
              <a:t>的</a:t>
            </a:r>
            <a:endParaRPr lang="en-US" altLang="zh-CN" dirty="0"/>
          </a:p>
          <a:p>
            <a:pPr lvl="1">
              <a:spcBef>
                <a:spcPts val="600"/>
              </a:spcBef>
              <a:spcAft>
                <a:spcPts val="600"/>
              </a:spcAft>
            </a:pPr>
            <a:r>
              <a:rPr lang="zh-CN" altLang="en-US" dirty="0"/>
              <a:t>性质相同的</a:t>
            </a:r>
            <a:endParaRPr lang="en-US" altLang="zh-CN" dirty="0"/>
          </a:p>
          <a:p>
            <a:pPr lvl="1">
              <a:spcBef>
                <a:spcPts val="600"/>
              </a:spcBef>
              <a:spcAft>
                <a:spcPts val="600"/>
              </a:spcAft>
            </a:pPr>
            <a:r>
              <a:rPr lang="zh-CN" altLang="en-US" dirty="0"/>
              <a:t>大团水体</a:t>
            </a:r>
            <a:endParaRPr lang="en-US" altLang="zh-CN" dirty="0"/>
          </a:p>
          <a:p>
            <a:pPr>
              <a:spcBef>
                <a:spcPts val="600"/>
              </a:spcBef>
              <a:spcAft>
                <a:spcPts val="600"/>
              </a:spcAft>
            </a:pPr>
            <a:r>
              <a:rPr lang="zh-CN" altLang="en-US" dirty="0"/>
              <a:t>以深度来划分：</a:t>
            </a:r>
            <a:endParaRPr lang="en-US" altLang="zh-CN" dirty="0"/>
          </a:p>
          <a:p>
            <a:pPr lvl="1">
              <a:spcBef>
                <a:spcPts val="600"/>
              </a:spcBef>
              <a:spcAft>
                <a:spcPts val="600"/>
              </a:spcAft>
            </a:pPr>
            <a:r>
              <a:rPr lang="zh-CN" altLang="en-US" dirty="0"/>
              <a:t>表层水团</a:t>
            </a:r>
            <a:endParaRPr lang="en-US" altLang="zh-CN" dirty="0"/>
          </a:p>
          <a:p>
            <a:pPr lvl="1">
              <a:spcBef>
                <a:spcPts val="600"/>
              </a:spcBef>
              <a:spcAft>
                <a:spcPts val="600"/>
              </a:spcAft>
            </a:pPr>
            <a:r>
              <a:rPr lang="zh-CN" altLang="en-US" dirty="0"/>
              <a:t>中心水团</a:t>
            </a:r>
            <a:endParaRPr lang="en-US" altLang="zh-CN" dirty="0"/>
          </a:p>
          <a:p>
            <a:pPr lvl="1">
              <a:spcBef>
                <a:spcPts val="600"/>
              </a:spcBef>
              <a:spcAft>
                <a:spcPts val="600"/>
              </a:spcAft>
            </a:pPr>
            <a:r>
              <a:rPr lang="zh-CN" altLang="en-US" dirty="0"/>
              <a:t>中层水团</a:t>
            </a:r>
            <a:endParaRPr lang="en-US" altLang="zh-CN" dirty="0"/>
          </a:p>
          <a:p>
            <a:pPr lvl="1">
              <a:spcBef>
                <a:spcPts val="600"/>
              </a:spcBef>
              <a:spcAft>
                <a:spcPts val="600"/>
              </a:spcAft>
            </a:pPr>
            <a:r>
              <a:rPr lang="zh-CN" altLang="en-US" dirty="0"/>
              <a:t>深层与底层水团</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4" name="Rectangle 4"/>
          <p:cNvSpPr>
            <a:spLocks noGrp="1" noChangeArrowheads="1"/>
          </p:cNvSpPr>
          <p:nvPr>
            <p:ph type="title"/>
          </p:nvPr>
        </p:nvSpPr>
        <p:spPr/>
        <p:txBody>
          <a:bodyPr/>
          <a:lstStyle/>
          <a:p>
            <a:r>
              <a:rPr lang="en-US" altLang="zh-CN" dirty="0"/>
              <a:t>4.4.1 </a:t>
            </a:r>
            <a:r>
              <a:rPr lang="zh-CN" altLang="en-US" dirty="0"/>
              <a:t>海平面变化</a:t>
            </a:r>
          </a:p>
        </p:txBody>
      </p:sp>
      <p:graphicFrame>
        <p:nvGraphicFramePr>
          <p:cNvPr id="4" name="图示 3"/>
          <p:cNvGraphicFramePr/>
          <p:nvPr>
            <p:extLst>
              <p:ext uri="{D42A27DB-BD31-4B8C-83A1-F6EECF244321}">
                <p14:modId xmlns:p14="http://schemas.microsoft.com/office/powerpoint/2010/main" val="2077281675"/>
              </p:ext>
            </p:extLst>
          </p:nvPr>
        </p:nvGraphicFramePr>
        <p:xfrm>
          <a:off x="683568" y="1844825"/>
          <a:ext cx="7246964" cy="33123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1. 70000</a:t>
            </a:r>
            <a:r>
              <a:rPr lang="zh-CN" altLang="en-US" dirty="0"/>
              <a:t>年来的海平面变化</a:t>
            </a:r>
          </a:p>
        </p:txBody>
      </p:sp>
      <p:sp>
        <p:nvSpPr>
          <p:cNvPr id="3" name="内容占位符 2"/>
          <p:cNvSpPr>
            <a:spLocks noGrp="1"/>
          </p:cNvSpPr>
          <p:nvPr>
            <p:ph idx="1"/>
          </p:nvPr>
        </p:nvSpPr>
        <p:spPr/>
        <p:txBody>
          <a:bodyPr/>
          <a:lstStyle/>
          <a:p>
            <a:pPr>
              <a:spcBef>
                <a:spcPts val="1200"/>
              </a:spcBef>
              <a:spcAft>
                <a:spcPts val="1200"/>
              </a:spcAft>
            </a:pPr>
            <a:r>
              <a:rPr lang="zh-CN" altLang="en-US" dirty="0"/>
              <a:t>有些时期低于现代海平面</a:t>
            </a:r>
            <a:endParaRPr lang="en-US" altLang="zh-CN" dirty="0"/>
          </a:p>
          <a:p>
            <a:pPr>
              <a:spcBef>
                <a:spcPts val="1200"/>
              </a:spcBef>
              <a:spcAft>
                <a:spcPts val="1200"/>
              </a:spcAft>
            </a:pPr>
            <a:r>
              <a:rPr lang="zh-CN" altLang="en-US" dirty="0"/>
              <a:t>有些时期高于现代海平面</a:t>
            </a:r>
          </a:p>
        </p:txBody>
      </p:sp>
    </p:spTree>
    <p:extLst>
      <p:ext uri="{BB962C8B-B14F-4D97-AF65-F5344CB8AC3E}">
        <p14:creationId xmlns:p14="http://schemas.microsoft.com/office/powerpoint/2010/main" val="400723249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 </a:t>
            </a:r>
            <a:r>
              <a:rPr lang="zh-CN" altLang="en-US" dirty="0"/>
              <a:t>近百年的海平面</a:t>
            </a:r>
          </a:p>
        </p:txBody>
      </p:sp>
      <p:sp>
        <p:nvSpPr>
          <p:cNvPr id="3" name="内容占位符 2"/>
          <p:cNvSpPr>
            <a:spLocks noGrp="1"/>
          </p:cNvSpPr>
          <p:nvPr>
            <p:ph idx="1"/>
          </p:nvPr>
        </p:nvSpPr>
        <p:spPr/>
        <p:txBody>
          <a:bodyPr/>
          <a:lstStyle/>
          <a:p>
            <a:r>
              <a:rPr lang="zh-CN" altLang="en-US" dirty="0"/>
              <a:t>持续上升</a:t>
            </a:r>
          </a:p>
        </p:txBody>
      </p:sp>
      <p:graphicFrame>
        <p:nvGraphicFramePr>
          <p:cNvPr id="4" name="表格 3"/>
          <p:cNvGraphicFramePr>
            <a:graphicFrameLocks noGrp="1"/>
          </p:cNvGraphicFramePr>
          <p:nvPr>
            <p:extLst>
              <p:ext uri="{D42A27DB-BD31-4B8C-83A1-F6EECF244321}">
                <p14:modId xmlns:p14="http://schemas.microsoft.com/office/powerpoint/2010/main" val="4289411564"/>
              </p:ext>
            </p:extLst>
          </p:nvPr>
        </p:nvGraphicFramePr>
        <p:xfrm>
          <a:off x="755563" y="2420888"/>
          <a:ext cx="7920879" cy="3383280"/>
        </p:xfrm>
        <a:graphic>
          <a:graphicData uri="http://schemas.openxmlformats.org/drawingml/2006/table">
            <a:tbl>
              <a:tblPr firstRow="1" bandRow="1">
                <a:tableStyleId>{5C22544A-7EE6-4342-B048-85BDC9FD1C3A}</a:tableStyleId>
              </a:tblPr>
              <a:tblGrid>
                <a:gridCol w="1656197">
                  <a:extLst>
                    <a:ext uri="{9D8B030D-6E8A-4147-A177-3AD203B41FA5}">
                      <a16:colId xmlns:a16="http://schemas.microsoft.com/office/drawing/2014/main" val="2112413794"/>
                    </a:ext>
                  </a:extLst>
                </a:gridCol>
                <a:gridCol w="2304256">
                  <a:extLst>
                    <a:ext uri="{9D8B030D-6E8A-4147-A177-3AD203B41FA5}">
                      <a16:colId xmlns:a16="http://schemas.microsoft.com/office/drawing/2014/main" val="3107898397"/>
                    </a:ext>
                  </a:extLst>
                </a:gridCol>
                <a:gridCol w="3960426">
                  <a:extLst>
                    <a:ext uri="{9D8B030D-6E8A-4147-A177-3AD203B41FA5}">
                      <a16:colId xmlns:a16="http://schemas.microsoft.com/office/drawing/2014/main" val="38164145"/>
                    </a:ext>
                  </a:extLst>
                </a:gridCol>
              </a:tblGrid>
              <a:tr h="370840">
                <a:tc>
                  <a:txBody>
                    <a:bodyPr/>
                    <a:lstStyle/>
                    <a:p>
                      <a:pPr algn="ctr">
                        <a:lnSpc>
                          <a:spcPct val="150000"/>
                        </a:lnSpc>
                      </a:pPr>
                      <a:r>
                        <a:rPr lang="zh-CN" altLang="en-US" sz="2400" b="1" dirty="0"/>
                        <a:t>速率</a:t>
                      </a:r>
                    </a:p>
                  </a:txBody>
                  <a:tcPr anchor="ctr"/>
                </a:tc>
                <a:tc>
                  <a:txBody>
                    <a:bodyPr/>
                    <a:lstStyle/>
                    <a:p>
                      <a:pPr algn="ctr">
                        <a:lnSpc>
                          <a:spcPct val="150000"/>
                        </a:lnSpc>
                      </a:pPr>
                      <a:r>
                        <a:rPr lang="zh-CN" altLang="en-US" sz="2400" b="1" dirty="0"/>
                        <a:t>资料数据</a:t>
                      </a:r>
                    </a:p>
                  </a:txBody>
                  <a:tcPr anchor="ctr"/>
                </a:tc>
                <a:tc>
                  <a:txBody>
                    <a:bodyPr/>
                    <a:lstStyle/>
                    <a:p>
                      <a:pPr algn="ctr">
                        <a:lnSpc>
                          <a:spcPct val="150000"/>
                        </a:lnSpc>
                      </a:pPr>
                      <a:r>
                        <a:rPr lang="zh-CN" altLang="en-US" sz="2400" b="1" dirty="0"/>
                        <a:t>文献</a:t>
                      </a:r>
                    </a:p>
                  </a:txBody>
                  <a:tcPr anchor="ctr"/>
                </a:tc>
                <a:extLst>
                  <a:ext uri="{0D108BD9-81ED-4DB2-BD59-A6C34878D82A}">
                    <a16:rowId xmlns:a16="http://schemas.microsoft.com/office/drawing/2014/main" val="3876408565"/>
                  </a:ext>
                </a:extLst>
              </a:tr>
              <a:tr h="370840">
                <a:tc>
                  <a:txBody>
                    <a:bodyPr/>
                    <a:lstStyle/>
                    <a:p>
                      <a:pPr algn="ctr">
                        <a:lnSpc>
                          <a:spcPct val="150000"/>
                        </a:lnSpc>
                      </a:pPr>
                      <a:r>
                        <a:rPr lang="en-US" altLang="zh-CN" sz="2000" b="1" dirty="0"/>
                        <a:t>1.2±0.3</a:t>
                      </a:r>
                      <a:endParaRPr lang="zh-CN" altLang="en-US" sz="2000" b="1" dirty="0"/>
                    </a:p>
                  </a:txBody>
                  <a:tcPr anchor="ctr"/>
                </a:tc>
                <a:tc>
                  <a:txBody>
                    <a:bodyPr/>
                    <a:lstStyle/>
                    <a:p>
                      <a:pPr algn="ctr">
                        <a:lnSpc>
                          <a:spcPct val="150000"/>
                        </a:lnSpc>
                      </a:pPr>
                      <a:r>
                        <a:rPr lang="en-US" altLang="zh-CN" sz="2000" b="1" dirty="0"/>
                        <a:t>130</a:t>
                      </a:r>
                      <a:r>
                        <a:rPr lang="zh-CN" altLang="en-US" sz="2000" b="1" dirty="0"/>
                        <a:t>站，</a:t>
                      </a:r>
                      <a:r>
                        <a:rPr lang="en-US" altLang="zh-CN" sz="2000" b="1" dirty="0"/>
                        <a:t>1880-1982</a:t>
                      </a:r>
                      <a:endParaRPr lang="zh-CN" altLang="en-US" sz="2000" b="1" dirty="0"/>
                    </a:p>
                  </a:txBody>
                  <a:tcPr anchor="ctr"/>
                </a:tc>
                <a:tc>
                  <a:txBody>
                    <a:bodyPr/>
                    <a:lstStyle/>
                    <a:p>
                      <a:pPr algn="ctr">
                        <a:lnSpc>
                          <a:spcPct val="150000"/>
                        </a:lnSpc>
                      </a:pPr>
                      <a:r>
                        <a:rPr lang="en-US" altLang="zh-CN" sz="2000" b="1" dirty="0" err="1"/>
                        <a:t>Gornitz</a:t>
                      </a:r>
                      <a:r>
                        <a:rPr lang="en-US" altLang="zh-CN" sz="2000" b="1" dirty="0"/>
                        <a:t> &amp; </a:t>
                      </a:r>
                      <a:r>
                        <a:rPr lang="en-US" altLang="zh-CN" sz="2000" b="1" dirty="0" err="1"/>
                        <a:t>lebedeff</a:t>
                      </a:r>
                      <a:r>
                        <a:rPr lang="en-US" altLang="zh-CN" sz="2000" b="1" dirty="0"/>
                        <a:t>(1987)</a:t>
                      </a:r>
                      <a:endParaRPr lang="zh-CN" altLang="en-US" sz="2000" b="1" dirty="0"/>
                    </a:p>
                  </a:txBody>
                  <a:tcPr anchor="ctr"/>
                </a:tc>
                <a:extLst>
                  <a:ext uri="{0D108BD9-81ED-4DB2-BD59-A6C34878D82A}">
                    <a16:rowId xmlns:a16="http://schemas.microsoft.com/office/drawing/2014/main" val="3825553566"/>
                  </a:ext>
                </a:extLst>
              </a:tr>
              <a:tr h="370840">
                <a:tc>
                  <a:txBody>
                    <a:bodyPr/>
                    <a:lstStyle/>
                    <a:p>
                      <a:pPr algn="ctr">
                        <a:lnSpc>
                          <a:spcPct val="150000"/>
                        </a:lnSpc>
                      </a:pPr>
                      <a:r>
                        <a:rPr lang="en-US" altLang="zh-CN" sz="2000" b="1" dirty="0"/>
                        <a:t>1.15</a:t>
                      </a:r>
                      <a:endParaRPr lang="zh-CN" altLang="en-US" sz="2000" b="1" dirty="0"/>
                    </a:p>
                  </a:txBody>
                  <a:tcPr anchor="ctr"/>
                </a:tc>
                <a:tc>
                  <a:txBody>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lang="en-US" altLang="zh-CN" sz="2000" b="1" dirty="0"/>
                        <a:t>155</a:t>
                      </a:r>
                      <a:r>
                        <a:rPr lang="zh-CN" altLang="en-US" sz="2000" b="1" dirty="0"/>
                        <a:t>站，</a:t>
                      </a:r>
                      <a:r>
                        <a:rPr lang="en-US" altLang="zh-CN" sz="2000" b="1" dirty="0"/>
                        <a:t>1880-1986</a:t>
                      </a:r>
                      <a:endParaRPr lang="zh-CN" altLang="en-US" sz="2000" b="1" dirty="0"/>
                    </a:p>
                  </a:txBody>
                  <a:tcPr anchor="ctr"/>
                </a:tc>
                <a:tc>
                  <a:txBody>
                    <a:bodyPr/>
                    <a:lstStyle/>
                    <a:p>
                      <a:pPr algn="ctr">
                        <a:lnSpc>
                          <a:spcPct val="150000"/>
                        </a:lnSpc>
                      </a:pPr>
                      <a:r>
                        <a:rPr lang="en-US" altLang="zh-CN" sz="2000" b="1" dirty="0"/>
                        <a:t>Barnett(1988)</a:t>
                      </a:r>
                      <a:endParaRPr lang="zh-CN" altLang="en-US" sz="2000" b="1" dirty="0"/>
                    </a:p>
                  </a:txBody>
                  <a:tcPr anchor="ctr"/>
                </a:tc>
                <a:extLst>
                  <a:ext uri="{0D108BD9-81ED-4DB2-BD59-A6C34878D82A}">
                    <a16:rowId xmlns:a16="http://schemas.microsoft.com/office/drawing/2014/main" val="2067982745"/>
                  </a:ext>
                </a:extLst>
              </a:tr>
              <a:tr h="370840">
                <a:tc>
                  <a:txBody>
                    <a:bodyPr/>
                    <a:lstStyle/>
                    <a:p>
                      <a:pPr algn="ctr">
                        <a:lnSpc>
                          <a:spcPct val="150000"/>
                        </a:lnSpc>
                      </a:pPr>
                      <a:r>
                        <a:rPr lang="en-US" altLang="zh-CN" sz="2000" b="1" dirty="0"/>
                        <a:t>40</a:t>
                      </a:r>
                      <a:endParaRPr lang="zh-CN" altLang="en-US" sz="2000" b="1" dirty="0"/>
                    </a:p>
                  </a:txBody>
                  <a:tcPr anchor="ctr"/>
                </a:tc>
                <a:tc>
                  <a:txBody>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lang="en-US" altLang="zh-CN" sz="2000" b="1" dirty="0"/>
                        <a:t>40</a:t>
                      </a:r>
                      <a:r>
                        <a:rPr lang="zh-CN" altLang="en-US" sz="2000" b="1" dirty="0"/>
                        <a:t>站，</a:t>
                      </a:r>
                      <a:r>
                        <a:rPr lang="en-US" altLang="zh-CN" sz="2000" b="1" dirty="0"/>
                        <a:t>1920-1970</a:t>
                      </a:r>
                      <a:endParaRPr lang="zh-CN" altLang="en-US" sz="2000" b="1" dirty="0"/>
                    </a:p>
                  </a:txBody>
                  <a:tcPr anchor="ctr"/>
                </a:tc>
                <a:tc>
                  <a:txBody>
                    <a:bodyPr/>
                    <a:lstStyle/>
                    <a:p>
                      <a:pPr algn="ctr">
                        <a:lnSpc>
                          <a:spcPct val="150000"/>
                        </a:lnSpc>
                      </a:pPr>
                      <a:r>
                        <a:rPr lang="en-US" altLang="zh-CN" sz="2000" b="1" dirty="0"/>
                        <a:t>Peltier &amp; </a:t>
                      </a:r>
                      <a:r>
                        <a:rPr lang="en-US" altLang="zh-CN" sz="2000" b="1" dirty="0" err="1"/>
                        <a:t>Tushingham</a:t>
                      </a:r>
                      <a:r>
                        <a:rPr lang="en-US" altLang="zh-CN" sz="2000" b="1" dirty="0"/>
                        <a:t>(1989)</a:t>
                      </a:r>
                      <a:endParaRPr lang="zh-CN" altLang="en-US" sz="2000" b="1" dirty="0"/>
                    </a:p>
                  </a:txBody>
                  <a:tcPr anchor="ctr"/>
                </a:tc>
                <a:extLst>
                  <a:ext uri="{0D108BD9-81ED-4DB2-BD59-A6C34878D82A}">
                    <a16:rowId xmlns:a16="http://schemas.microsoft.com/office/drawing/2014/main" val="780536305"/>
                  </a:ext>
                </a:extLst>
              </a:tr>
              <a:tr h="370840">
                <a:tc>
                  <a:txBody>
                    <a:bodyPr/>
                    <a:lstStyle/>
                    <a:p>
                      <a:pPr algn="ctr">
                        <a:lnSpc>
                          <a:spcPct val="150000"/>
                        </a:lnSpc>
                      </a:pPr>
                      <a:r>
                        <a:rPr lang="en-US" altLang="zh-CN" sz="2000" b="1" dirty="0"/>
                        <a:t>7±0.13</a:t>
                      </a:r>
                      <a:endParaRPr lang="zh-CN" altLang="en-US" sz="2000" b="1" dirty="0"/>
                    </a:p>
                  </a:txBody>
                  <a:tcPr anchor="ctr"/>
                </a:tc>
                <a:tc>
                  <a:txBody>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lang="en-US" altLang="zh-CN" sz="2000" b="1" dirty="0"/>
                        <a:t>84</a:t>
                      </a:r>
                      <a:r>
                        <a:rPr lang="zh-CN" altLang="en-US" sz="2000" b="1" dirty="0"/>
                        <a:t>站，</a:t>
                      </a:r>
                      <a:r>
                        <a:rPr lang="en-US" altLang="zh-CN" sz="2000" b="1" dirty="0"/>
                        <a:t>1900-1980</a:t>
                      </a:r>
                      <a:endParaRPr lang="zh-CN" altLang="en-US" sz="2000" b="1" dirty="0"/>
                    </a:p>
                  </a:txBody>
                  <a:tcPr anchor="ctr"/>
                </a:tc>
                <a:tc>
                  <a:txBody>
                    <a:bodyPr/>
                    <a:lstStyle/>
                    <a:p>
                      <a:pPr algn="ctr">
                        <a:lnSpc>
                          <a:spcPct val="150000"/>
                        </a:lnSpc>
                      </a:pPr>
                      <a:r>
                        <a:rPr lang="en-US" altLang="zh-CN" sz="2000" b="1" dirty="0" err="1"/>
                        <a:t>Trupin</a:t>
                      </a:r>
                      <a:r>
                        <a:rPr lang="en-US" altLang="zh-CN" sz="2000" b="1" dirty="0"/>
                        <a:t> &amp; Wale(1990)</a:t>
                      </a:r>
                      <a:endParaRPr lang="zh-CN" altLang="en-US" sz="2000" b="1" dirty="0"/>
                    </a:p>
                  </a:txBody>
                  <a:tcPr anchor="ctr"/>
                </a:tc>
                <a:extLst>
                  <a:ext uri="{0D108BD9-81ED-4DB2-BD59-A6C34878D82A}">
                    <a16:rowId xmlns:a16="http://schemas.microsoft.com/office/drawing/2014/main" val="155303399"/>
                  </a:ext>
                </a:extLst>
              </a:tr>
              <a:tr h="370840">
                <a:tc>
                  <a:txBody>
                    <a:bodyPr/>
                    <a:lstStyle/>
                    <a:p>
                      <a:pPr algn="ctr">
                        <a:lnSpc>
                          <a:spcPct val="150000"/>
                        </a:lnSpc>
                      </a:pPr>
                      <a:r>
                        <a:rPr lang="en-US" altLang="zh-CN" sz="2000" b="1" dirty="0"/>
                        <a:t>1.8±0.1</a:t>
                      </a:r>
                      <a:endParaRPr lang="zh-CN" altLang="en-US" sz="2000" b="1" dirty="0"/>
                    </a:p>
                  </a:txBody>
                  <a:tcPr anchor="ctr"/>
                </a:tc>
                <a:tc>
                  <a:txBody>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lang="en-US" altLang="zh-CN" sz="2000" b="1" dirty="0"/>
                        <a:t>21</a:t>
                      </a:r>
                      <a:r>
                        <a:rPr lang="zh-CN" altLang="en-US" sz="2000" b="1" dirty="0"/>
                        <a:t>站，</a:t>
                      </a:r>
                      <a:r>
                        <a:rPr lang="en-US" altLang="zh-CN" sz="2000" b="1" dirty="0"/>
                        <a:t>1880-1980</a:t>
                      </a:r>
                      <a:endParaRPr lang="zh-CN" altLang="en-US" sz="2000" b="1" dirty="0"/>
                    </a:p>
                  </a:txBody>
                  <a:tcPr anchor="ctr"/>
                </a:tc>
                <a:tc>
                  <a:txBody>
                    <a:bodyPr/>
                    <a:lstStyle/>
                    <a:p>
                      <a:pPr algn="ctr">
                        <a:lnSpc>
                          <a:spcPct val="150000"/>
                        </a:lnSpc>
                      </a:pPr>
                      <a:r>
                        <a:rPr lang="en-US" altLang="zh-CN" sz="2000" b="1" dirty="0"/>
                        <a:t>Douglas(1991)</a:t>
                      </a:r>
                      <a:endParaRPr lang="zh-CN" altLang="en-US" sz="2000" b="1" dirty="0"/>
                    </a:p>
                  </a:txBody>
                  <a:tcPr anchor="ctr"/>
                </a:tc>
                <a:extLst>
                  <a:ext uri="{0D108BD9-81ED-4DB2-BD59-A6C34878D82A}">
                    <a16:rowId xmlns:a16="http://schemas.microsoft.com/office/drawing/2014/main" val="3421215955"/>
                  </a:ext>
                </a:extLst>
              </a:tr>
            </a:tbl>
          </a:graphicData>
        </a:graphic>
      </p:graphicFrame>
    </p:spTree>
    <p:extLst>
      <p:ext uri="{BB962C8B-B14F-4D97-AF65-F5344CB8AC3E}">
        <p14:creationId xmlns:p14="http://schemas.microsoft.com/office/powerpoint/2010/main" val="180371464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4.4.3 21</a:t>
            </a:r>
            <a:r>
              <a:rPr lang="zh-CN" altLang="en-US" dirty="0"/>
              <a:t>世纪海平面上升预测</a:t>
            </a:r>
          </a:p>
        </p:txBody>
      </p:sp>
      <p:graphicFrame>
        <p:nvGraphicFramePr>
          <p:cNvPr id="6" name="表格 5"/>
          <p:cNvGraphicFramePr>
            <a:graphicFrameLocks noGrp="1"/>
          </p:cNvGraphicFramePr>
          <p:nvPr>
            <p:extLst>
              <p:ext uri="{D42A27DB-BD31-4B8C-83A1-F6EECF244321}">
                <p14:modId xmlns:p14="http://schemas.microsoft.com/office/powerpoint/2010/main" val="314706469"/>
              </p:ext>
            </p:extLst>
          </p:nvPr>
        </p:nvGraphicFramePr>
        <p:xfrm>
          <a:off x="478706" y="1844824"/>
          <a:ext cx="8352928" cy="3383280"/>
        </p:xfrm>
        <a:graphic>
          <a:graphicData uri="http://schemas.openxmlformats.org/drawingml/2006/table">
            <a:tbl>
              <a:tblPr firstRow="1" bandRow="1">
                <a:tableStyleId>{5C22544A-7EE6-4342-B048-85BDC9FD1C3A}</a:tableStyleId>
              </a:tblPr>
              <a:tblGrid>
                <a:gridCol w="2808949">
                  <a:extLst>
                    <a:ext uri="{9D8B030D-6E8A-4147-A177-3AD203B41FA5}">
                      <a16:colId xmlns:a16="http://schemas.microsoft.com/office/drawing/2014/main" val="2112413794"/>
                    </a:ext>
                  </a:extLst>
                </a:gridCol>
                <a:gridCol w="1847993">
                  <a:extLst>
                    <a:ext uri="{9D8B030D-6E8A-4147-A177-3AD203B41FA5}">
                      <a16:colId xmlns:a16="http://schemas.microsoft.com/office/drawing/2014/main" val="3107898397"/>
                    </a:ext>
                  </a:extLst>
                </a:gridCol>
                <a:gridCol w="1847993">
                  <a:extLst>
                    <a:ext uri="{9D8B030D-6E8A-4147-A177-3AD203B41FA5}">
                      <a16:colId xmlns:a16="http://schemas.microsoft.com/office/drawing/2014/main" val="38164145"/>
                    </a:ext>
                  </a:extLst>
                </a:gridCol>
                <a:gridCol w="1847993">
                  <a:extLst>
                    <a:ext uri="{9D8B030D-6E8A-4147-A177-3AD203B41FA5}">
                      <a16:colId xmlns:a16="http://schemas.microsoft.com/office/drawing/2014/main" val="1287653577"/>
                    </a:ext>
                  </a:extLst>
                </a:gridCol>
              </a:tblGrid>
              <a:tr h="370840">
                <a:tc>
                  <a:txBody>
                    <a:bodyPr/>
                    <a:lstStyle/>
                    <a:p>
                      <a:pPr algn="ctr">
                        <a:lnSpc>
                          <a:spcPct val="150000"/>
                        </a:lnSpc>
                      </a:pPr>
                      <a:r>
                        <a:rPr lang="zh-CN" altLang="en-US" sz="2400" b="1" dirty="0"/>
                        <a:t>海域</a:t>
                      </a:r>
                    </a:p>
                  </a:txBody>
                  <a:tcPr anchor="ctr"/>
                </a:tc>
                <a:tc>
                  <a:txBody>
                    <a:bodyPr/>
                    <a:lstStyle/>
                    <a:p>
                      <a:pPr algn="ctr">
                        <a:lnSpc>
                          <a:spcPct val="150000"/>
                        </a:lnSpc>
                      </a:pPr>
                      <a:r>
                        <a:rPr lang="en-US" altLang="zh-CN" sz="2400" b="1" dirty="0"/>
                        <a:t>2030</a:t>
                      </a:r>
                      <a:endParaRPr lang="zh-CN" altLang="en-US" sz="2400" b="1" dirty="0"/>
                    </a:p>
                  </a:txBody>
                  <a:tcPr anchor="ctr"/>
                </a:tc>
                <a:tc>
                  <a:txBody>
                    <a:bodyPr/>
                    <a:lstStyle/>
                    <a:p>
                      <a:pPr algn="ctr">
                        <a:lnSpc>
                          <a:spcPct val="150000"/>
                        </a:lnSpc>
                      </a:pPr>
                      <a:r>
                        <a:rPr lang="en-US" altLang="zh-CN" sz="2400" b="1" dirty="0"/>
                        <a:t>2050</a:t>
                      </a:r>
                      <a:endParaRPr lang="zh-CN" altLang="en-US" sz="2400" b="1" dirty="0"/>
                    </a:p>
                  </a:txBody>
                  <a:tcPr anchor="ctr"/>
                </a:tc>
                <a:tc>
                  <a:txBody>
                    <a:bodyPr/>
                    <a:lstStyle/>
                    <a:p>
                      <a:pPr algn="ctr">
                        <a:lnSpc>
                          <a:spcPct val="150000"/>
                        </a:lnSpc>
                      </a:pPr>
                      <a:r>
                        <a:rPr lang="en-US" altLang="zh-CN" sz="2400" b="1" dirty="0"/>
                        <a:t>2100</a:t>
                      </a:r>
                      <a:endParaRPr lang="zh-CN" altLang="en-US" sz="2400" b="1" dirty="0"/>
                    </a:p>
                  </a:txBody>
                  <a:tcPr anchor="ctr"/>
                </a:tc>
                <a:extLst>
                  <a:ext uri="{0D108BD9-81ED-4DB2-BD59-A6C34878D82A}">
                    <a16:rowId xmlns:a16="http://schemas.microsoft.com/office/drawing/2014/main" val="3876408565"/>
                  </a:ext>
                </a:extLst>
              </a:tr>
              <a:tr h="370840">
                <a:tc>
                  <a:txBody>
                    <a:bodyPr/>
                    <a:lstStyle/>
                    <a:p>
                      <a:pPr algn="ctr">
                        <a:lnSpc>
                          <a:spcPct val="150000"/>
                        </a:lnSpc>
                      </a:pPr>
                      <a:r>
                        <a:rPr lang="zh-CN" altLang="en-US" sz="2000" b="1" dirty="0"/>
                        <a:t>辽宁</a:t>
                      </a:r>
                      <a:r>
                        <a:rPr lang="en-US" altLang="zh-CN" sz="2000" b="1" dirty="0"/>
                        <a:t>-</a:t>
                      </a:r>
                      <a:r>
                        <a:rPr lang="zh-CN" altLang="en-US" sz="2000" b="1" dirty="0"/>
                        <a:t>天津沿海</a:t>
                      </a:r>
                    </a:p>
                  </a:txBody>
                  <a:tcPr anchor="ctr"/>
                </a:tc>
                <a:tc>
                  <a:txBody>
                    <a:bodyPr/>
                    <a:lstStyle/>
                    <a:p>
                      <a:pPr algn="ctr">
                        <a:lnSpc>
                          <a:spcPct val="150000"/>
                        </a:lnSpc>
                      </a:pPr>
                      <a:r>
                        <a:rPr lang="en-US" altLang="zh-CN" sz="2000" b="1" dirty="0"/>
                        <a:t>21</a:t>
                      </a:r>
                      <a:endParaRPr lang="zh-CN" altLang="en-US" sz="2000" b="1" dirty="0"/>
                    </a:p>
                  </a:txBody>
                  <a:tcPr anchor="ctr"/>
                </a:tc>
                <a:tc>
                  <a:txBody>
                    <a:bodyPr/>
                    <a:lstStyle/>
                    <a:p>
                      <a:pPr algn="ctr">
                        <a:lnSpc>
                          <a:spcPct val="150000"/>
                        </a:lnSpc>
                      </a:pPr>
                      <a:r>
                        <a:rPr lang="en-US" altLang="zh-CN" sz="2000" b="1" dirty="0"/>
                        <a:t>33</a:t>
                      </a:r>
                      <a:endParaRPr lang="zh-CN" altLang="en-US" sz="2000" b="1" dirty="0"/>
                    </a:p>
                  </a:txBody>
                  <a:tcPr anchor="ctr"/>
                </a:tc>
                <a:tc>
                  <a:txBody>
                    <a:bodyPr/>
                    <a:lstStyle/>
                    <a:p>
                      <a:pPr algn="ctr">
                        <a:lnSpc>
                          <a:spcPct val="150000"/>
                        </a:lnSpc>
                      </a:pPr>
                      <a:r>
                        <a:rPr lang="en-US" altLang="zh-CN" sz="2000" b="1" dirty="0"/>
                        <a:t>83</a:t>
                      </a:r>
                      <a:endParaRPr lang="zh-CN" altLang="en-US" sz="2000" b="1" dirty="0"/>
                    </a:p>
                  </a:txBody>
                  <a:tcPr anchor="ctr"/>
                </a:tc>
                <a:extLst>
                  <a:ext uri="{0D108BD9-81ED-4DB2-BD59-A6C34878D82A}">
                    <a16:rowId xmlns:a16="http://schemas.microsoft.com/office/drawing/2014/main" val="3825553566"/>
                  </a:ext>
                </a:extLst>
              </a:tr>
              <a:tr h="370840">
                <a:tc>
                  <a:txBody>
                    <a:bodyPr/>
                    <a:lstStyle/>
                    <a:p>
                      <a:pPr algn="ctr">
                        <a:lnSpc>
                          <a:spcPct val="150000"/>
                        </a:lnSpc>
                      </a:pPr>
                      <a:r>
                        <a:rPr lang="zh-CN" altLang="en-US" sz="2000" b="1" dirty="0"/>
                        <a:t>山东半岛东、南部沿海</a:t>
                      </a:r>
                    </a:p>
                  </a:txBody>
                  <a:tcPr anchor="ctr"/>
                </a:tc>
                <a:tc>
                  <a:txBody>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lang="en-US" altLang="zh-CN" sz="2000" b="1" dirty="0"/>
                        <a:t>18</a:t>
                      </a:r>
                      <a:endParaRPr lang="zh-CN" altLang="en-US" sz="2000" b="1" dirty="0"/>
                    </a:p>
                  </a:txBody>
                  <a:tcPr anchor="ctr"/>
                </a:tc>
                <a:tc>
                  <a:txBody>
                    <a:bodyPr/>
                    <a:lstStyle/>
                    <a:p>
                      <a:pPr algn="ctr">
                        <a:lnSpc>
                          <a:spcPct val="150000"/>
                        </a:lnSpc>
                      </a:pPr>
                      <a:r>
                        <a:rPr lang="en-US" altLang="zh-CN" sz="2000" b="1" dirty="0"/>
                        <a:t>28</a:t>
                      </a:r>
                      <a:endParaRPr lang="zh-CN" altLang="en-US" sz="2000" b="1" dirty="0"/>
                    </a:p>
                  </a:txBody>
                  <a:tcPr anchor="ctr"/>
                </a:tc>
                <a:tc>
                  <a:txBody>
                    <a:bodyPr/>
                    <a:lstStyle/>
                    <a:p>
                      <a:pPr algn="ctr">
                        <a:lnSpc>
                          <a:spcPct val="150000"/>
                        </a:lnSpc>
                      </a:pPr>
                      <a:r>
                        <a:rPr lang="en-US" altLang="zh-CN" sz="2000" b="1" dirty="0"/>
                        <a:t>74</a:t>
                      </a:r>
                      <a:endParaRPr lang="zh-CN" altLang="en-US" sz="2000" b="1" dirty="0"/>
                    </a:p>
                  </a:txBody>
                  <a:tcPr anchor="ctr"/>
                </a:tc>
                <a:extLst>
                  <a:ext uri="{0D108BD9-81ED-4DB2-BD59-A6C34878D82A}">
                    <a16:rowId xmlns:a16="http://schemas.microsoft.com/office/drawing/2014/main" val="2067982745"/>
                  </a:ext>
                </a:extLst>
              </a:tr>
              <a:tr h="370840">
                <a:tc>
                  <a:txBody>
                    <a:bodyPr/>
                    <a:lstStyle/>
                    <a:p>
                      <a:pPr algn="ctr">
                        <a:lnSpc>
                          <a:spcPct val="150000"/>
                        </a:lnSpc>
                      </a:pPr>
                      <a:r>
                        <a:rPr lang="zh-CN" altLang="en-US" sz="2000" b="1" dirty="0"/>
                        <a:t>江苏</a:t>
                      </a:r>
                      <a:r>
                        <a:rPr lang="en-US" altLang="zh-CN" sz="2000" b="1" dirty="0"/>
                        <a:t>-</a:t>
                      </a:r>
                      <a:r>
                        <a:rPr lang="zh-CN" altLang="en-US" sz="2000" b="1" dirty="0"/>
                        <a:t>广东东部沿海</a:t>
                      </a:r>
                    </a:p>
                  </a:txBody>
                  <a:tcPr anchor="ctr"/>
                </a:tc>
                <a:tc>
                  <a:txBody>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lang="en-US" altLang="zh-CN" sz="2000" b="1" dirty="0"/>
                        <a:t>15</a:t>
                      </a:r>
                      <a:endParaRPr lang="zh-CN" altLang="en-US" sz="2000" b="1" dirty="0"/>
                    </a:p>
                  </a:txBody>
                  <a:tcPr anchor="ctr"/>
                </a:tc>
                <a:tc>
                  <a:txBody>
                    <a:bodyPr/>
                    <a:lstStyle/>
                    <a:p>
                      <a:pPr algn="ctr">
                        <a:lnSpc>
                          <a:spcPct val="150000"/>
                        </a:lnSpc>
                      </a:pPr>
                      <a:r>
                        <a:rPr lang="en-US" altLang="zh-CN" sz="2000" b="1" dirty="0"/>
                        <a:t>24</a:t>
                      </a:r>
                      <a:endParaRPr lang="zh-CN" altLang="en-US" sz="2000" b="1" dirty="0"/>
                    </a:p>
                  </a:txBody>
                  <a:tcPr anchor="ctr"/>
                </a:tc>
                <a:tc>
                  <a:txBody>
                    <a:bodyPr/>
                    <a:lstStyle/>
                    <a:p>
                      <a:pPr algn="ctr">
                        <a:lnSpc>
                          <a:spcPct val="150000"/>
                        </a:lnSpc>
                      </a:pPr>
                      <a:r>
                        <a:rPr lang="en-US" altLang="zh-CN" sz="2000" b="1" dirty="0"/>
                        <a:t>67</a:t>
                      </a:r>
                      <a:endParaRPr lang="zh-CN" altLang="en-US" sz="2000" b="1" dirty="0"/>
                    </a:p>
                  </a:txBody>
                  <a:tcPr anchor="ctr"/>
                </a:tc>
                <a:extLst>
                  <a:ext uri="{0D108BD9-81ED-4DB2-BD59-A6C34878D82A}">
                    <a16:rowId xmlns:a16="http://schemas.microsoft.com/office/drawing/2014/main" val="780536305"/>
                  </a:ext>
                </a:extLst>
              </a:tr>
              <a:tr h="370840">
                <a:tc>
                  <a:txBody>
                    <a:bodyPr/>
                    <a:lstStyle/>
                    <a:p>
                      <a:pPr algn="ctr">
                        <a:lnSpc>
                          <a:spcPct val="150000"/>
                        </a:lnSpc>
                      </a:pPr>
                      <a:r>
                        <a:rPr lang="zh-CN" altLang="en-US" sz="2000" b="1" dirty="0"/>
                        <a:t>珠江口附近沿海</a:t>
                      </a:r>
                    </a:p>
                  </a:txBody>
                  <a:tcPr anchor="ctr"/>
                </a:tc>
                <a:tc>
                  <a:txBody>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lang="en-US" altLang="zh-CN" sz="2000" b="1" dirty="0"/>
                        <a:t>7</a:t>
                      </a:r>
                      <a:endParaRPr lang="zh-CN" altLang="en-US" sz="2000" b="1" dirty="0"/>
                    </a:p>
                  </a:txBody>
                  <a:tcPr anchor="ctr"/>
                </a:tc>
                <a:tc>
                  <a:txBody>
                    <a:bodyPr/>
                    <a:lstStyle/>
                    <a:p>
                      <a:pPr algn="ctr">
                        <a:lnSpc>
                          <a:spcPct val="150000"/>
                        </a:lnSpc>
                      </a:pPr>
                      <a:r>
                        <a:rPr lang="en-US" altLang="zh-CN" sz="2000" b="1" dirty="0"/>
                        <a:t>14</a:t>
                      </a:r>
                      <a:endParaRPr lang="zh-CN" altLang="en-US" sz="2000" b="1" dirty="0"/>
                    </a:p>
                  </a:txBody>
                  <a:tcPr anchor="ctr"/>
                </a:tc>
                <a:tc>
                  <a:txBody>
                    <a:bodyPr/>
                    <a:lstStyle/>
                    <a:p>
                      <a:pPr algn="ctr">
                        <a:lnSpc>
                          <a:spcPct val="150000"/>
                        </a:lnSpc>
                      </a:pPr>
                      <a:r>
                        <a:rPr lang="en-US" altLang="zh-CN" sz="2000" b="1" dirty="0"/>
                        <a:t>49</a:t>
                      </a:r>
                      <a:endParaRPr lang="zh-CN" altLang="en-US" sz="2000" b="1" dirty="0"/>
                    </a:p>
                  </a:txBody>
                  <a:tcPr anchor="ctr"/>
                </a:tc>
                <a:extLst>
                  <a:ext uri="{0D108BD9-81ED-4DB2-BD59-A6C34878D82A}">
                    <a16:rowId xmlns:a16="http://schemas.microsoft.com/office/drawing/2014/main" val="155303399"/>
                  </a:ext>
                </a:extLst>
              </a:tr>
              <a:tr h="370840">
                <a:tc>
                  <a:txBody>
                    <a:bodyPr/>
                    <a:lstStyle/>
                    <a:p>
                      <a:pPr algn="ctr">
                        <a:lnSpc>
                          <a:spcPct val="150000"/>
                        </a:lnSpc>
                      </a:pPr>
                      <a:r>
                        <a:rPr lang="zh-CN" altLang="en-US" sz="2000" b="1" dirty="0"/>
                        <a:t>广东西部</a:t>
                      </a:r>
                      <a:r>
                        <a:rPr lang="en-US" altLang="zh-CN" sz="2000" b="1" dirty="0"/>
                        <a:t>-</a:t>
                      </a:r>
                      <a:r>
                        <a:rPr lang="zh-CN" altLang="en-US" sz="2000" b="1" dirty="0"/>
                        <a:t>广西沿海</a:t>
                      </a:r>
                    </a:p>
                  </a:txBody>
                  <a:tcPr anchor="ctr"/>
                </a:tc>
                <a:tc>
                  <a:txBody>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lang="en-US" altLang="zh-CN" sz="2000" b="1" dirty="0"/>
                        <a:t>13</a:t>
                      </a:r>
                      <a:endParaRPr lang="zh-CN" altLang="en-US" sz="2000" b="1" dirty="0"/>
                    </a:p>
                  </a:txBody>
                  <a:tcPr anchor="ctr"/>
                </a:tc>
                <a:tc>
                  <a:txBody>
                    <a:bodyPr/>
                    <a:lstStyle/>
                    <a:p>
                      <a:pPr algn="ctr">
                        <a:lnSpc>
                          <a:spcPct val="150000"/>
                        </a:lnSpc>
                      </a:pPr>
                      <a:r>
                        <a:rPr lang="en-US" altLang="zh-CN" sz="2000" b="1" dirty="0"/>
                        <a:t>21</a:t>
                      </a:r>
                      <a:endParaRPr lang="zh-CN" altLang="en-US" sz="2000" b="1" dirty="0"/>
                    </a:p>
                  </a:txBody>
                  <a:tcPr anchor="ctr"/>
                </a:tc>
                <a:tc>
                  <a:txBody>
                    <a:bodyPr/>
                    <a:lstStyle/>
                    <a:p>
                      <a:pPr algn="ctr">
                        <a:lnSpc>
                          <a:spcPct val="150000"/>
                        </a:lnSpc>
                      </a:pPr>
                      <a:r>
                        <a:rPr lang="en-US" altLang="zh-CN" sz="2000" b="1" dirty="0"/>
                        <a:t>63</a:t>
                      </a:r>
                      <a:endParaRPr lang="zh-CN" altLang="en-US" sz="2000" b="1" dirty="0"/>
                    </a:p>
                  </a:txBody>
                  <a:tcPr anchor="ctr"/>
                </a:tc>
                <a:extLst>
                  <a:ext uri="{0D108BD9-81ED-4DB2-BD59-A6C34878D82A}">
                    <a16:rowId xmlns:a16="http://schemas.microsoft.com/office/drawing/2014/main" val="3421215955"/>
                  </a:ext>
                </a:extLst>
              </a:tr>
            </a:tbl>
          </a:graphicData>
        </a:graphic>
      </p:graphicFrame>
    </p:spTree>
    <p:extLst>
      <p:ext uri="{BB962C8B-B14F-4D97-AF65-F5344CB8AC3E}">
        <p14:creationId xmlns:p14="http://schemas.microsoft.com/office/powerpoint/2010/main" val="49034220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8" name="Rectangle 4"/>
          <p:cNvSpPr>
            <a:spLocks noGrp="1" noChangeArrowheads="1"/>
          </p:cNvSpPr>
          <p:nvPr>
            <p:ph type="title"/>
          </p:nvPr>
        </p:nvSpPr>
        <p:spPr/>
        <p:txBody>
          <a:bodyPr/>
          <a:lstStyle/>
          <a:p>
            <a:r>
              <a:rPr lang="en-US" altLang="zh-CN" dirty="0"/>
              <a:t>4.5 </a:t>
            </a:r>
            <a:r>
              <a:rPr lang="zh-CN" altLang="en-US" dirty="0"/>
              <a:t>海洋资源和海洋环境保护</a:t>
            </a:r>
          </a:p>
        </p:txBody>
      </p:sp>
      <p:sp>
        <p:nvSpPr>
          <p:cNvPr id="3" name="内容占位符 2"/>
          <p:cNvSpPr>
            <a:spLocks noGrp="1"/>
          </p:cNvSpPr>
          <p:nvPr>
            <p:ph idx="1"/>
          </p:nvPr>
        </p:nvSpPr>
        <p:spPr/>
        <p:txBody>
          <a:bodyPr/>
          <a:lstStyle/>
          <a:p>
            <a:pPr marL="0" indent="0">
              <a:spcBef>
                <a:spcPts val="1200"/>
              </a:spcBef>
              <a:spcAft>
                <a:spcPts val="1800"/>
              </a:spcAft>
              <a:buNone/>
            </a:pPr>
            <a:r>
              <a:rPr lang="en-US" altLang="zh-CN" sz="3200" dirty="0"/>
              <a:t>4.5.1 </a:t>
            </a:r>
            <a:r>
              <a:rPr lang="zh-CN" altLang="en-US" sz="3200" dirty="0"/>
              <a:t>海洋资源</a:t>
            </a:r>
          </a:p>
          <a:p>
            <a:pPr marL="0" indent="0">
              <a:spcBef>
                <a:spcPts val="1200"/>
              </a:spcBef>
              <a:spcAft>
                <a:spcPts val="1800"/>
              </a:spcAft>
              <a:buNone/>
            </a:pPr>
            <a:r>
              <a:rPr lang="en-US" altLang="zh-CN" sz="3200" dirty="0"/>
              <a:t>4.5.2 </a:t>
            </a:r>
            <a:r>
              <a:rPr lang="zh-CN" altLang="en-US" sz="3200" dirty="0"/>
              <a:t>海洋对地理环境的影响</a:t>
            </a:r>
          </a:p>
          <a:p>
            <a:pPr marL="0" indent="0">
              <a:spcBef>
                <a:spcPts val="1200"/>
              </a:spcBef>
              <a:spcAft>
                <a:spcPts val="1800"/>
              </a:spcAft>
              <a:buNone/>
            </a:pPr>
            <a:r>
              <a:rPr lang="en-US" altLang="zh-CN" sz="3200" dirty="0"/>
              <a:t>4.5.3 </a:t>
            </a:r>
            <a:r>
              <a:rPr lang="zh-CN" altLang="en-US" sz="3200" dirty="0"/>
              <a:t>海洋环境保护</a:t>
            </a:r>
          </a:p>
          <a:p>
            <a:endParaRPr lang="zh-CN" altLang="en-US"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2" name="Rectangle 4"/>
          <p:cNvSpPr>
            <a:spLocks noGrp="1" noChangeArrowheads="1"/>
          </p:cNvSpPr>
          <p:nvPr>
            <p:ph type="title"/>
          </p:nvPr>
        </p:nvSpPr>
        <p:spPr/>
        <p:txBody>
          <a:bodyPr/>
          <a:lstStyle/>
          <a:p>
            <a:r>
              <a:rPr lang="en-US" altLang="zh-CN" dirty="0"/>
              <a:t> 4.5.1 </a:t>
            </a:r>
            <a:r>
              <a:rPr lang="zh-CN" altLang="en-US" dirty="0"/>
              <a:t>海洋资源</a:t>
            </a:r>
          </a:p>
        </p:txBody>
      </p:sp>
      <p:graphicFrame>
        <p:nvGraphicFramePr>
          <p:cNvPr id="4" name="图示 3"/>
          <p:cNvGraphicFramePr/>
          <p:nvPr>
            <p:extLst>
              <p:ext uri="{D42A27DB-BD31-4B8C-83A1-F6EECF244321}">
                <p14:modId xmlns:p14="http://schemas.microsoft.com/office/powerpoint/2010/main" val="3230511469"/>
              </p:ext>
            </p:extLst>
          </p:nvPr>
        </p:nvGraphicFramePr>
        <p:xfrm>
          <a:off x="685800" y="1844824"/>
          <a:ext cx="7772400" cy="40036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6" name="Rectangle 4"/>
          <p:cNvSpPr>
            <a:spLocks noGrp="1" noChangeArrowheads="1"/>
          </p:cNvSpPr>
          <p:nvPr>
            <p:ph type="title"/>
          </p:nvPr>
        </p:nvSpPr>
        <p:spPr/>
        <p:txBody>
          <a:bodyPr/>
          <a:lstStyle/>
          <a:p>
            <a:r>
              <a:rPr lang="en-US" altLang="zh-CN" dirty="0"/>
              <a:t> 4.5.2 </a:t>
            </a:r>
            <a:r>
              <a:rPr lang="zh-CN" altLang="en-US" dirty="0"/>
              <a:t>海洋对地理环境的影响</a:t>
            </a:r>
          </a:p>
        </p:txBody>
      </p:sp>
      <p:sp>
        <p:nvSpPr>
          <p:cNvPr id="3" name="内容占位符 2"/>
          <p:cNvSpPr>
            <a:spLocks noGrp="1"/>
          </p:cNvSpPr>
          <p:nvPr>
            <p:ph idx="1"/>
          </p:nvPr>
        </p:nvSpPr>
        <p:spPr/>
        <p:txBody>
          <a:bodyPr/>
          <a:lstStyle/>
          <a:p>
            <a:pPr>
              <a:spcAft>
                <a:spcPts val="1200"/>
              </a:spcAft>
            </a:pPr>
            <a:r>
              <a:rPr lang="zh-CN" altLang="en-US" dirty="0"/>
              <a:t>海洋本身构成了地理环境的</a:t>
            </a:r>
            <a:r>
              <a:rPr lang="zh-CN" altLang="en-US" dirty="0">
                <a:solidFill>
                  <a:srgbClr val="0000FF"/>
                </a:solidFill>
              </a:rPr>
              <a:t>基本要素</a:t>
            </a:r>
            <a:r>
              <a:rPr lang="zh-CN" altLang="en-US" dirty="0"/>
              <a:t>之一。</a:t>
            </a:r>
          </a:p>
          <a:p>
            <a:pPr>
              <a:spcAft>
                <a:spcPts val="1200"/>
              </a:spcAft>
            </a:pPr>
            <a:r>
              <a:rPr lang="zh-CN" altLang="en-US" dirty="0"/>
              <a:t>海洋是地球上的</a:t>
            </a:r>
            <a:r>
              <a:rPr lang="zh-CN" altLang="en-US" dirty="0">
                <a:solidFill>
                  <a:srgbClr val="0000FF"/>
                </a:solidFill>
              </a:rPr>
              <a:t>生命摇篮</a:t>
            </a:r>
            <a:r>
              <a:rPr lang="zh-CN" altLang="en-US" dirty="0"/>
              <a:t>，最早的生命产生于海洋。</a:t>
            </a:r>
          </a:p>
          <a:p>
            <a:pPr>
              <a:spcAft>
                <a:spcPts val="1200"/>
              </a:spcAft>
            </a:pPr>
            <a:r>
              <a:rPr lang="zh-CN" altLang="en-US" dirty="0"/>
              <a:t>海洋形成了最大的生态系统</a:t>
            </a:r>
            <a:r>
              <a:rPr lang="en-US" altLang="zh-CN" dirty="0"/>
              <a:t>——</a:t>
            </a:r>
            <a:r>
              <a:rPr lang="zh-CN" altLang="en-US" dirty="0">
                <a:solidFill>
                  <a:srgbClr val="0000FF"/>
                </a:solidFill>
              </a:rPr>
              <a:t>海洋生态系统</a:t>
            </a:r>
            <a:r>
              <a:rPr lang="zh-CN" altLang="en-US" dirty="0"/>
              <a:t>。</a:t>
            </a:r>
          </a:p>
          <a:p>
            <a:pPr>
              <a:spcAft>
                <a:spcPts val="1200"/>
              </a:spcAft>
            </a:pPr>
            <a:r>
              <a:rPr lang="zh-CN" altLang="en-US" dirty="0"/>
              <a:t>海洋是到达地球表面的太阳能的主要接收者，也是主要的</a:t>
            </a:r>
            <a:r>
              <a:rPr lang="zh-CN" altLang="en-US" dirty="0">
                <a:solidFill>
                  <a:srgbClr val="0000FF"/>
                </a:solidFill>
              </a:rPr>
              <a:t>蓄积者</a:t>
            </a:r>
            <a:r>
              <a:rPr lang="zh-CN" altLang="en-US" dirty="0"/>
              <a:t>。</a:t>
            </a:r>
          </a:p>
          <a:p>
            <a:pPr>
              <a:spcAft>
                <a:spcPts val="1200"/>
              </a:spcAft>
            </a:pPr>
            <a:r>
              <a:rPr lang="zh-CN" altLang="en-US" dirty="0"/>
              <a:t>海洋借助自己与大气的物质和</a:t>
            </a:r>
            <a:r>
              <a:rPr lang="zh-CN" altLang="en-US" dirty="0">
                <a:solidFill>
                  <a:srgbClr val="0000FF"/>
                </a:solidFill>
              </a:rPr>
              <a:t>能量交换过程</a:t>
            </a:r>
            <a:r>
              <a:rPr lang="zh-CN" altLang="en-US" dirty="0"/>
              <a:t>间接影响了气候和受气候影响的各种自然现象。</a:t>
            </a:r>
          </a:p>
          <a:p>
            <a:endParaRPr lang="zh-CN" altLang="en-US"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80" name="Rectangle 4"/>
          <p:cNvSpPr>
            <a:spLocks noGrp="1" noChangeArrowheads="1"/>
          </p:cNvSpPr>
          <p:nvPr>
            <p:ph type="title"/>
          </p:nvPr>
        </p:nvSpPr>
        <p:spPr/>
        <p:txBody>
          <a:bodyPr/>
          <a:lstStyle/>
          <a:p>
            <a:r>
              <a:rPr lang="en-US" altLang="zh-CN" dirty="0"/>
              <a:t>4.5.3 </a:t>
            </a:r>
            <a:r>
              <a:rPr lang="zh-CN" altLang="en-US" dirty="0"/>
              <a:t>海洋环境保护</a:t>
            </a:r>
          </a:p>
        </p:txBody>
      </p:sp>
      <p:sp>
        <p:nvSpPr>
          <p:cNvPr id="2" name="内容占位符 1"/>
          <p:cNvSpPr>
            <a:spLocks noGrp="1"/>
          </p:cNvSpPr>
          <p:nvPr>
            <p:ph idx="1"/>
          </p:nvPr>
        </p:nvSpPr>
        <p:spPr/>
        <p:txBody>
          <a:bodyPr/>
          <a:lstStyle/>
          <a:p>
            <a:pPr>
              <a:spcBef>
                <a:spcPts val="1200"/>
              </a:spcBef>
              <a:spcAft>
                <a:spcPts val="1200"/>
              </a:spcAft>
            </a:pPr>
            <a:r>
              <a:rPr lang="zh-CN" altLang="en-US" dirty="0"/>
              <a:t>限制入海的污染物</a:t>
            </a:r>
          </a:p>
          <a:p>
            <a:pPr>
              <a:spcBef>
                <a:spcPts val="1200"/>
              </a:spcBef>
              <a:spcAft>
                <a:spcPts val="1200"/>
              </a:spcAft>
            </a:pPr>
            <a:r>
              <a:rPr lang="zh-CN" altLang="en-US" dirty="0"/>
              <a:t>适当安排生产和资源开发</a:t>
            </a:r>
          </a:p>
          <a:p>
            <a:endParaRPr lang="zh-CN" alt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2" name="Rectangle 4"/>
          <p:cNvSpPr>
            <a:spLocks noGrp="1" noChangeArrowheads="1"/>
          </p:cNvSpPr>
          <p:nvPr>
            <p:ph type="title"/>
          </p:nvPr>
        </p:nvSpPr>
        <p:spPr/>
        <p:txBody>
          <a:bodyPr/>
          <a:lstStyle/>
          <a:p>
            <a:r>
              <a:rPr lang="en-US" altLang="zh-CN"/>
              <a:t> </a:t>
            </a:r>
            <a:r>
              <a:rPr lang="zh-CN" altLang="en-US"/>
              <a:t>水圈</a:t>
            </a:r>
          </a:p>
        </p:txBody>
      </p:sp>
      <p:graphicFrame>
        <p:nvGraphicFramePr>
          <p:cNvPr id="4" name="图示 3"/>
          <p:cNvGraphicFramePr/>
          <p:nvPr>
            <p:extLst>
              <p:ext uri="{D42A27DB-BD31-4B8C-83A1-F6EECF244321}">
                <p14:modId xmlns:p14="http://schemas.microsoft.com/office/powerpoint/2010/main" val="1140900148"/>
              </p:ext>
            </p:extLst>
          </p:nvPr>
        </p:nvGraphicFramePr>
        <p:xfrm>
          <a:off x="685800" y="1772816"/>
          <a:ext cx="7772400" cy="40036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4" name="Rectangle 4"/>
          <p:cNvSpPr>
            <a:spLocks noGrp="1" noChangeArrowheads="1"/>
          </p:cNvSpPr>
          <p:nvPr>
            <p:ph type="title"/>
          </p:nvPr>
        </p:nvSpPr>
        <p:spPr/>
        <p:txBody>
          <a:bodyPr/>
          <a:lstStyle/>
          <a:p>
            <a:r>
              <a:rPr lang="en-US" altLang="zh-CN" dirty="0"/>
              <a:t>4.6 </a:t>
            </a:r>
            <a:r>
              <a:rPr lang="zh-CN" altLang="en-US" dirty="0"/>
              <a:t>河流</a:t>
            </a:r>
          </a:p>
        </p:txBody>
      </p:sp>
      <p:sp>
        <p:nvSpPr>
          <p:cNvPr id="2" name="内容占位符 1"/>
          <p:cNvSpPr>
            <a:spLocks noGrp="1"/>
          </p:cNvSpPr>
          <p:nvPr>
            <p:ph idx="1"/>
          </p:nvPr>
        </p:nvSpPr>
        <p:spPr/>
        <p:txBody>
          <a:bodyPr/>
          <a:lstStyle/>
          <a:p>
            <a:pPr marL="0" indent="0">
              <a:spcBef>
                <a:spcPts val="1200"/>
              </a:spcBef>
              <a:spcAft>
                <a:spcPts val="1200"/>
              </a:spcAft>
              <a:buNone/>
            </a:pPr>
            <a:r>
              <a:rPr lang="en-US" altLang="zh-CN" sz="3200" dirty="0"/>
              <a:t>4.6.1 </a:t>
            </a:r>
            <a:r>
              <a:rPr lang="zh-CN" altLang="en-US" sz="3200" dirty="0"/>
              <a:t>河流、水系和流域</a:t>
            </a:r>
          </a:p>
          <a:p>
            <a:pPr marL="0" indent="0">
              <a:spcBef>
                <a:spcPts val="1200"/>
              </a:spcBef>
              <a:spcAft>
                <a:spcPts val="1200"/>
              </a:spcAft>
              <a:buNone/>
            </a:pPr>
            <a:r>
              <a:rPr lang="en-US" altLang="zh-CN" sz="3200" dirty="0"/>
              <a:t>4.6.2 </a:t>
            </a:r>
            <a:r>
              <a:rPr lang="zh-CN" altLang="en-US" sz="3200" dirty="0"/>
              <a:t>水情要素</a:t>
            </a:r>
          </a:p>
          <a:p>
            <a:pPr marL="0" indent="0">
              <a:spcBef>
                <a:spcPts val="1200"/>
              </a:spcBef>
              <a:spcAft>
                <a:spcPts val="1200"/>
              </a:spcAft>
              <a:buNone/>
            </a:pPr>
            <a:r>
              <a:rPr lang="en-US" altLang="zh-CN" sz="3200" dirty="0"/>
              <a:t>4.6.3 </a:t>
            </a:r>
            <a:r>
              <a:rPr lang="zh-CN" altLang="en-US" sz="3200" dirty="0"/>
              <a:t>河川径流</a:t>
            </a:r>
          </a:p>
          <a:p>
            <a:pPr marL="0" indent="0">
              <a:spcBef>
                <a:spcPts val="1200"/>
              </a:spcBef>
              <a:spcAft>
                <a:spcPts val="1200"/>
              </a:spcAft>
              <a:buNone/>
            </a:pPr>
            <a:r>
              <a:rPr lang="en-US" altLang="zh-CN" sz="3200" dirty="0"/>
              <a:t>4.6.4 </a:t>
            </a:r>
            <a:r>
              <a:rPr lang="zh-CN" altLang="en-US" sz="3200" dirty="0"/>
              <a:t>河流的补给</a:t>
            </a:r>
          </a:p>
          <a:p>
            <a:pPr marL="0" indent="0">
              <a:spcBef>
                <a:spcPts val="1200"/>
              </a:spcBef>
              <a:spcAft>
                <a:spcPts val="1200"/>
              </a:spcAft>
              <a:buNone/>
            </a:pPr>
            <a:r>
              <a:rPr lang="en-US" altLang="zh-CN" sz="3200" dirty="0"/>
              <a:t>4.6.5 </a:t>
            </a:r>
            <a:r>
              <a:rPr lang="zh-CN" altLang="en-US" sz="3200" dirty="0"/>
              <a:t>流域的水量平衡</a:t>
            </a:r>
          </a:p>
          <a:p>
            <a:endParaRPr lang="zh-CN" altLang="en-US"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8" name="Rectangle 4"/>
          <p:cNvSpPr>
            <a:spLocks noGrp="1" noChangeArrowheads="1"/>
          </p:cNvSpPr>
          <p:nvPr>
            <p:ph type="title"/>
          </p:nvPr>
        </p:nvSpPr>
        <p:spPr/>
        <p:txBody>
          <a:bodyPr/>
          <a:lstStyle/>
          <a:p>
            <a:r>
              <a:rPr lang="en-US" altLang="zh-CN" dirty="0"/>
              <a:t>4.6.1 </a:t>
            </a:r>
            <a:r>
              <a:rPr lang="zh-CN" altLang="en-US" dirty="0"/>
              <a:t>河流、水系和流域</a:t>
            </a:r>
          </a:p>
        </p:txBody>
      </p:sp>
      <p:sp>
        <p:nvSpPr>
          <p:cNvPr id="52229" name="Rectangle 5"/>
          <p:cNvSpPr>
            <a:spLocks noGrp="1" noChangeArrowheads="1"/>
          </p:cNvSpPr>
          <p:nvPr>
            <p:ph idx="1"/>
          </p:nvPr>
        </p:nvSpPr>
        <p:spPr/>
        <p:txBody>
          <a:bodyPr/>
          <a:lstStyle/>
          <a:p>
            <a:r>
              <a:rPr lang="zh-CN" altLang="en-US" dirty="0"/>
              <a:t>陆地水主要的主要组成：</a:t>
            </a:r>
          </a:p>
          <a:p>
            <a:pPr lvl="1"/>
            <a:r>
              <a:rPr lang="zh-CN" altLang="en-US" dirty="0"/>
              <a:t>河流</a:t>
            </a:r>
          </a:p>
          <a:p>
            <a:pPr lvl="1"/>
            <a:r>
              <a:rPr lang="zh-CN" altLang="en-US" dirty="0"/>
              <a:t>湖泊</a:t>
            </a:r>
          </a:p>
          <a:p>
            <a:pPr lvl="1"/>
            <a:r>
              <a:rPr lang="zh-CN" altLang="en-US" dirty="0"/>
              <a:t>沼泽</a:t>
            </a:r>
          </a:p>
          <a:p>
            <a:pPr lvl="1"/>
            <a:r>
              <a:rPr lang="zh-CN" altLang="en-US" dirty="0"/>
              <a:t>冰川</a:t>
            </a:r>
          </a:p>
          <a:p>
            <a:pPr lvl="1"/>
            <a:r>
              <a:rPr lang="zh-CN" altLang="en-US" dirty="0"/>
              <a:t>地下水</a:t>
            </a:r>
          </a:p>
          <a:p>
            <a:endParaRPr lang="zh-CN" altLang="en-US" dirty="0"/>
          </a:p>
          <a:p>
            <a:endParaRPr lang="en-US" altLang="zh-CN"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2" name="Rectangle 4"/>
          <p:cNvSpPr>
            <a:spLocks noGrp="1" noChangeArrowheads="1"/>
          </p:cNvSpPr>
          <p:nvPr>
            <p:ph type="title"/>
          </p:nvPr>
        </p:nvSpPr>
        <p:spPr/>
        <p:txBody>
          <a:bodyPr/>
          <a:lstStyle/>
          <a:p>
            <a:r>
              <a:rPr lang="en-US" altLang="zh-CN" dirty="0"/>
              <a:t> 1. </a:t>
            </a:r>
            <a:r>
              <a:rPr lang="zh-CN" altLang="en-US" dirty="0"/>
              <a:t>河流、水系和流域的概念</a:t>
            </a:r>
          </a:p>
        </p:txBody>
      </p:sp>
      <p:graphicFrame>
        <p:nvGraphicFramePr>
          <p:cNvPr id="4" name="图示 3"/>
          <p:cNvGraphicFramePr/>
          <p:nvPr>
            <p:extLst>
              <p:ext uri="{D42A27DB-BD31-4B8C-83A1-F6EECF244321}">
                <p14:modId xmlns:p14="http://schemas.microsoft.com/office/powerpoint/2010/main" val="2996518302"/>
              </p:ext>
            </p:extLst>
          </p:nvPr>
        </p:nvGraphicFramePr>
        <p:xfrm>
          <a:off x="685800" y="1714156"/>
          <a:ext cx="7772400" cy="50992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6" name="Rectangle 4"/>
          <p:cNvSpPr>
            <a:spLocks noGrp="1" noChangeArrowheads="1"/>
          </p:cNvSpPr>
          <p:nvPr>
            <p:ph type="title"/>
          </p:nvPr>
        </p:nvSpPr>
        <p:spPr/>
        <p:txBody>
          <a:bodyPr/>
          <a:lstStyle/>
          <a:p>
            <a:r>
              <a:rPr lang="en-US" altLang="zh-CN" dirty="0"/>
              <a:t>2.</a:t>
            </a:r>
            <a:r>
              <a:rPr lang="zh-CN" altLang="en-US" dirty="0"/>
              <a:t>水系形式</a:t>
            </a:r>
          </a:p>
        </p:txBody>
      </p:sp>
      <p:graphicFrame>
        <p:nvGraphicFramePr>
          <p:cNvPr id="4" name="图示 3"/>
          <p:cNvGraphicFramePr/>
          <p:nvPr>
            <p:extLst>
              <p:ext uri="{D42A27DB-BD31-4B8C-83A1-F6EECF244321}">
                <p14:modId xmlns:p14="http://schemas.microsoft.com/office/powerpoint/2010/main" val="3168696599"/>
              </p:ext>
            </p:extLst>
          </p:nvPr>
        </p:nvGraphicFramePr>
        <p:xfrm>
          <a:off x="647564" y="1628800"/>
          <a:ext cx="7848872" cy="384017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4" name="Rectangle 4"/>
          <p:cNvSpPr>
            <a:spLocks noGrp="1" noChangeArrowheads="1"/>
          </p:cNvSpPr>
          <p:nvPr>
            <p:ph type="title"/>
          </p:nvPr>
        </p:nvSpPr>
        <p:spPr/>
        <p:txBody>
          <a:bodyPr/>
          <a:lstStyle/>
          <a:p>
            <a:r>
              <a:rPr lang="en-US" altLang="zh-CN" dirty="0"/>
              <a:t>3. </a:t>
            </a:r>
            <a:r>
              <a:rPr lang="zh-CN" altLang="en-US" dirty="0"/>
              <a:t>河流的纵横断面</a:t>
            </a:r>
          </a:p>
        </p:txBody>
      </p:sp>
      <p:graphicFrame>
        <p:nvGraphicFramePr>
          <p:cNvPr id="4" name="图示 3"/>
          <p:cNvGraphicFramePr/>
          <p:nvPr>
            <p:extLst>
              <p:ext uri="{D42A27DB-BD31-4B8C-83A1-F6EECF244321}">
                <p14:modId xmlns:p14="http://schemas.microsoft.com/office/powerpoint/2010/main" val="3323355104"/>
              </p:ext>
            </p:extLst>
          </p:nvPr>
        </p:nvGraphicFramePr>
        <p:xfrm>
          <a:off x="611560" y="1844824"/>
          <a:ext cx="7104088" cy="391161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8" name="Rectangle 4"/>
          <p:cNvSpPr>
            <a:spLocks noGrp="1" noChangeArrowheads="1"/>
          </p:cNvSpPr>
          <p:nvPr>
            <p:ph type="title"/>
          </p:nvPr>
        </p:nvSpPr>
        <p:spPr/>
        <p:txBody>
          <a:bodyPr/>
          <a:lstStyle/>
          <a:p>
            <a:r>
              <a:rPr lang="en-US" altLang="zh-CN"/>
              <a:t> </a:t>
            </a:r>
            <a:r>
              <a:rPr lang="zh-CN" altLang="en-US"/>
              <a:t>相关的概念</a:t>
            </a:r>
          </a:p>
        </p:txBody>
      </p:sp>
      <p:sp>
        <p:nvSpPr>
          <p:cNvPr id="2" name="内容占位符 1"/>
          <p:cNvSpPr>
            <a:spLocks noGrp="1"/>
          </p:cNvSpPr>
          <p:nvPr>
            <p:ph idx="1"/>
          </p:nvPr>
        </p:nvSpPr>
        <p:spPr/>
        <p:txBody>
          <a:bodyPr/>
          <a:lstStyle/>
          <a:p>
            <a:pPr>
              <a:spcBef>
                <a:spcPts val="1200"/>
              </a:spcBef>
              <a:spcAft>
                <a:spcPts val="1200"/>
              </a:spcAft>
            </a:pPr>
            <a:r>
              <a:rPr lang="zh-CN" altLang="en-US" sz="3200" dirty="0">
                <a:solidFill>
                  <a:srgbClr val="0000FF"/>
                </a:solidFill>
              </a:rPr>
              <a:t>总落差</a:t>
            </a:r>
            <a:r>
              <a:rPr lang="zh-CN" altLang="en-US" dirty="0"/>
              <a:t>：河源与河口的高度差。</a:t>
            </a:r>
          </a:p>
          <a:p>
            <a:pPr>
              <a:spcBef>
                <a:spcPts val="1200"/>
              </a:spcBef>
              <a:spcAft>
                <a:spcPts val="1200"/>
              </a:spcAft>
            </a:pPr>
            <a:r>
              <a:rPr lang="zh-CN" altLang="en-US" sz="3200" dirty="0">
                <a:solidFill>
                  <a:srgbClr val="0000FF"/>
                </a:solidFill>
              </a:rPr>
              <a:t>落差</a:t>
            </a:r>
            <a:r>
              <a:rPr lang="zh-CN" altLang="en-US" dirty="0"/>
              <a:t>：某一河段两端的高度差。</a:t>
            </a:r>
          </a:p>
          <a:p>
            <a:pPr>
              <a:spcBef>
                <a:spcPts val="1200"/>
              </a:spcBef>
              <a:spcAft>
                <a:spcPts val="1200"/>
              </a:spcAft>
            </a:pPr>
            <a:r>
              <a:rPr lang="zh-CN" altLang="en-US" sz="3200" dirty="0">
                <a:solidFill>
                  <a:srgbClr val="0000FF"/>
                </a:solidFill>
              </a:rPr>
              <a:t>比降</a:t>
            </a:r>
            <a:r>
              <a:rPr lang="zh-CN" altLang="en-US" dirty="0"/>
              <a:t>：单位河长的落差。</a:t>
            </a:r>
          </a:p>
          <a:p>
            <a:endParaRPr lang="zh-CN" altLang="en-US" dirty="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2" name="Rectangle 4"/>
          <p:cNvSpPr>
            <a:spLocks noGrp="1" noChangeArrowheads="1"/>
          </p:cNvSpPr>
          <p:nvPr>
            <p:ph type="title"/>
          </p:nvPr>
        </p:nvSpPr>
        <p:spPr/>
        <p:txBody>
          <a:bodyPr/>
          <a:lstStyle/>
          <a:p>
            <a:r>
              <a:rPr lang="en-US" altLang="zh-CN"/>
              <a:t> </a:t>
            </a:r>
            <a:r>
              <a:rPr lang="zh-CN" altLang="en-US"/>
              <a:t>影响河流纵断面的因素</a:t>
            </a:r>
          </a:p>
        </p:txBody>
      </p:sp>
      <p:graphicFrame>
        <p:nvGraphicFramePr>
          <p:cNvPr id="4" name="图示 3"/>
          <p:cNvGraphicFramePr/>
          <p:nvPr>
            <p:extLst>
              <p:ext uri="{D42A27DB-BD31-4B8C-83A1-F6EECF244321}">
                <p14:modId xmlns:p14="http://schemas.microsoft.com/office/powerpoint/2010/main" val="418819805"/>
              </p:ext>
            </p:extLst>
          </p:nvPr>
        </p:nvGraphicFramePr>
        <p:xfrm>
          <a:off x="683568" y="1830381"/>
          <a:ext cx="6961212" cy="267873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6" name="Rectangle 4"/>
          <p:cNvSpPr>
            <a:spLocks noGrp="1" noChangeArrowheads="1"/>
          </p:cNvSpPr>
          <p:nvPr>
            <p:ph type="title"/>
          </p:nvPr>
        </p:nvSpPr>
        <p:spPr/>
        <p:txBody>
          <a:bodyPr/>
          <a:lstStyle/>
          <a:p>
            <a:r>
              <a:rPr lang="en-US" altLang="zh-CN" dirty="0"/>
              <a:t>4. </a:t>
            </a:r>
            <a:r>
              <a:rPr lang="zh-CN" altLang="en-US" dirty="0"/>
              <a:t>河流的分段</a:t>
            </a:r>
          </a:p>
        </p:txBody>
      </p:sp>
      <p:sp>
        <p:nvSpPr>
          <p:cNvPr id="59397" name="Rectangle 5"/>
          <p:cNvSpPr>
            <a:spLocks noGrp="1" noChangeArrowheads="1"/>
          </p:cNvSpPr>
          <p:nvPr>
            <p:ph idx="1"/>
          </p:nvPr>
        </p:nvSpPr>
        <p:spPr/>
        <p:txBody>
          <a:bodyPr/>
          <a:lstStyle/>
          <a:p>
            <a:pPr>
              <a:lnSpc>
                <a:spcPct val="80000"/>
              </a:lnSpc>
            </a:pPr>
            <a:r>
              <a:rPr lang="zh-CN" altLang="en-US" sz="2800" dirty="0">
                <a:solidFill>
                  <a:srgbClr val="0000FF"/>
                </a:solidFill>
              </a:rPr>
              <a:t>河源</a:t>
            </a:r>
            <a:r>
              <a:rPr lang="zh-CN" altLang="en-US" sz="2000" dirty="0"/>
              <a:t>：指河流最初具有地表水流形态的地方，是全流域</a:t>
            </a:r>
            <a:r>
              <a:rPr lang="zh-CN" altLang="en-US" dirty="0">
                <a:solidFill>
                  <a:srgbClr val="FF0000"/>
                </a:solidFill>
              </a:rPr>
              <a:t>海拔最高</a:t>
            </a:r>
            <a:r>
              <a:rPr lang="zh-CN" altLang="en-US" sz="2000" dirty="0"/>
              <a:t>的地方。</a:t>
            </a:r>
          </a:p>
          <a:p>
            <a:pPr>
              <a:lnSpc>
                <a:spcPct val="80000"/>
              </a:lnSpc>
            </a:pPr>
            <a:r>
              <a:rPr lang="zh-CN" altLang="en-US" sz="2800" dirty="0">
                <a:solidFill>
                  <a:srgbClr val="0000FF"/>
                </a:solidFill>
              </a:rPr>
              <a:t>上游</a:t>
            </a:r>
            <a:r>
              <a:rPr lang="zh-CN" altLang="en-US" sz="2000" dirty="0"/>
              <a:t>：指紧接河源的河谷窄、比降和流速大、水量小、侵蚀强烈、纵断面呈阶梯状并</a:t>
            </a:r>
            <a:r>
              <a:rPr lang="zh-CN" altLang="en-US" dirty="0">
                <a:solidFill>
                  <a:srgbClr val="FF0000"/>
                </a:solidFill>
              </a:rPr>
              <a:t>多急滩和瀑布</a:t>
            </a:r>
            <a:r>
              <a:rPr lang="zh-CN" altLang="en-US" sz="2000" dirty="0"/>
              <a:t>的河段。</a:t>
            </a:r>
          </a:p>
          <a:p>
            <a:pPr>
              <a:lnSpc>
                <a:spcPct val="80000"/>
              </a:lnSpc>
            </a:pPr>
            <a:r>
              <a:rPr lang="zh-CN" altLang="en-US" sz="2800" dirty="0">
                <a:solidFill>
                  <a:srgbClr val="0000FF"/>
                </a:solidFill>
              </a:rPr>
              <a:t>中游</a:t>
            </a:r>
            <a:r>
              <a:rPr lang="zh-CN" altLang="en-US" sz="2000" dirty="0"/>
              <a:t>：水量逐渐增加，但比降已较和缓，流水下切力已开始减小，河床位置比较稳定，侵蚀和堆积作用大致保持均衡，纵断面往往成</a:t>
            </a:r>
            <a:r>
              <a:rPr lang="zh-CN" altLang="en-US" dirty="0">
                <a:solidFill>
                  <a:srgbClr val="FF0000"/>
                </a:solidFill>
              </a:rPr>
              <a:t>平滑下凹</a:t>
            </a:r>
            <a:r>
              <a:rPr lang="zh-CN" altLang="en-US" sz="2000" dirty="0"/>
              <a:t>曲线。</a:t>
            </a:r>
          </a:p>
          <a:p>
            <a:pPr>
              <a:lnSpc>
                <a:spcPct val="80000"/>
              </a:lnSpc>
            </a:pPr>
            <a:r>
              <a:rPr lang="zh-CN" altLang="en-US" sz="2800" dirty="0">
                <a:solidFill>
                  <a:srgbClr val="0000FF"/>
                </a:solidFill>
              </a:rPr>
              <a:t>下游</a:t>
            </a:r>
            <a:r>
              <a:rPr lang="zh-CN" altLang="en-US" sz="2000" dirty="0"/>
              <a:t>：河谷宽广，河道弯曲，河水流速小而流量大，淤积作用显著，到处可见</a:t>
            </a:r>
            <a:r>
              <a:rPr lang="zh-CN" altLang="en-US" dirty="0">
                <a:solidFill>
                  <a:srgbClr val="FF0000"/>
                </a:solidFill>
              </a:rPr>
              <a:t>浅滩和沙洲</a:t>
            </a:r>
            <a:r>
              <a:rPr lang="zh-CN" altLang="en-US" sz="2000" dirty="0"/>
              <a:t>。</a:t>
            </a:r>
          </a:p>
          <a:p>
            <a:pPr>
              <a:lnSpc>
                <a:spcPct val="80000"/>
              </a:lnSpc>
            </a:pPr>
            <a:r>
              <a:rPr lang="zh-CN" altLang="en-US" sz="2800" dirty="0">
                <a:solidFill>
                  <a:srgbClr val="0000FF"/>
                </a:solidFill>
              </a:rPr>
              <a:t>河口</a:t>
            </a:r>
            <a:r>
              <a:rPr lang="zh-CN" altLang="en-US" sz="2000" dirty="0"/>
              <a:t>：是河流</a:t>
            </a:r>
            <a:r>
              <a:rPr lang="zh-CN" altLang="en-US" dirty="0">
                <a:solidFill>
                  <a:srgbClr val="FF0000"/>
                </a:solidFill>
              </a:rPr>
              <a:t>入海、入湖</a:t>
            </a:r>
            <a:r>
              <a:rPr lang="zh-CN" altLang="en-US" sz="2000" dirty="0"/>
              <a:t>或汇入更高级河流处。</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2" name="Rectangle 4"/>
          <p:cNvSpPr>
            <a:spLocks noGrp="1" noChangeArrowheads="1"/>
          </p:cNvSpPr>
          <p:nvPr>
            <p:ph type="title"/>
          </p:nvPr>
        </p:nvSpPr>
        <p:spPr/>
        <p:txBody>
          <a:bodyPr/>
          <a:lstStyle/>
          <a:p>
            <a:r>
              <a:rPr lang="en-US" altLang="zh-CN" dirty="0"/>
              <a:t>4.6.2 </a:t>
            </a:r>
            <a:r>
              <a:rPr lang="zh-CN" altLang="en-US" dirty="0"/>
              <a:t>水情要素</a:t>
            </a:r>
          </a:p>
        </p:txBody>
      </p:sp>
      <p:graphicFrame>
        <p:nvGraphicFramePr>
          <p:cNvPr id="4" name="图示 3"/>
          <p:cNvGraphicFramePr/>
          <p:nvPr>
            <p:extLst>
              <p:ext uri="{D42A27DB-BD31-4B8C-83A1-F6EECF244321}">
                <p14:modId xmlns:p14="http://schemas.microsoft.com/office/powerpoint/2010/main" val="2449992833"/>
              </p:ext>
            </p:extLst>
          </p:nvPr>
        </p:nvGraphicFramePr>
        <p:xfrm>
          <a:off x="683568" y="1772816"/>
          <a:ext cx="7318402" cy="37408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6" name="Rectangle 4"/>
          <p:cNvSpPr>
            <a:spLocks noGrp="1" noChangeArrowheads="1"/>
          </p:cNvSpPr>
          <p:nvPr>
            <p:ph type="title"/>
          </p:nvPr>
        </p:nvSpPr>
        <p:spPr/>
        <p:txBody>
          <a:bodyPr/>
          <a:lstStyle/>
          <a:p>
            <a:r>
              <a:rPr lang="en-US" altLang="zh-CN" dirty="0"/>
              <a:t>1.</a:t>
            </a:r>
            <a:r>
              <a:rPr lang="zh-CN" altLang="en-US" dirty="0"/>
              <a:t>水位</a:t>
            </a:r>
          </a:p>
        </p:txBody>
      </p:sp>
      <p:sp>
        <p:nvSpPr>
          <p:cNvPr id="2" name="内容占位符 1"/>
          <p:cNvSpPr>
            <a:spLocks noGrp="1"/>
          </p:cNvSpPr>
          <p:nvPr>
            <p:ph idx="1"/>
          </p:nvPr>
        </p:nvSpPr>
        <p:spPr/>
        <p:txBody>
          <a:bodyPr/>
          <a:lstStyle/>
          <a:p>
            <a:r>
              <a:rPr lang="zh-CN" altLang="en-US" dirty="0"/>
              <a:t>定义：</a:t>
            </a:r>
            <a:endParaRPr lang="en-US" altLang="zh-CN" dirty="0"/>
          </a:p>
          <a:p>
            <a:pPr lvl="1"/>
            <a:r>
              <a:rPr lang="zh-CN" altLang="en-US" dirty="0"/>
              <a:t>河流中某一标准基面或测站基面上的</a:t>
            </a:r>
            <a:r>
              <a:rPr lang="zh-CN" altLang="en-US" sz="2800" dirty="0">
                <a:solidFill>
                  <a:srgbClr val="FF0000"/>
                </a:solidFill>
              </a:rPr>
              <a:t>水面高度</a:t>
            </a:r>
            <a:endParaRPr lang="zh-CN" altLang="en-US" dirty="0"/>
          </a:p>
          <a:p>
            <a:endParaRPr lang="en-US" altLang="zh-CN" dirty="0"/>
          </a:p>
          <a:p>
            <a:r>
              <a:rPr lang="zh-CN" altLang="en-US" dirty="0"/>
              <a:t>水位高低是</a:t>
            </a:r>
            <a:r>
              <a:rPr lang="zh-CN" altLang="en-US" sz="3200" dirty="0">
                <a:solidFill>
                  <a:srgbClr val="FF0000"/>
                </a:solidFill>
              </a:rPr>
              <a:t>流量大小的主要标志</a:t>
            </a:r>
          </a:p>
          <a:p>
            <a:endParaRPr lang="zh-CN" alt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r>
              <a:rPr lang="en-US" altLang="zh-CN" dirty="0"/>
              <a:t>4.1.2 </a:t>
            </a:r>
            <a:r>
              <a:rPr lang="zh-CN" altLang="en-US" dirty="0"/>
              <a:t>水分循环和水量平衡</a:t>
            </a:r>
          </a:p>
        </p:txBody>
      </p:sp>
      <p:graphicFrame>
        <p:nvGraphicFramePr>
          <p:cNvPr id="4" name="图示 3"/>
          <p:cNvGraphicFramePr/>
          <p:nvPr>
            <p:extLst>
              <p:ext uri="{D42A27DB-BD31-4B8C-83A1-F6EECF244321}">
                <p14:modId xmlns:p14="http://schemas.microsoft.com/office/powerpoint/2010/main" val="981910153"/>
              </p:ext>
            </p:extLst>
          </p:nvPr>
        </p:nvGraphicFramePr>
        <p:xfrm>
          <a:off x="681037" y="1628800"/>
          <a:ext cx="7781925" cy="48958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40" name="Rectangle 4"/>
          <p:cNvSpPr>
            <a:spLocks noGrp="1" noChangeArrowheads="1"/>
          </p:cNvSpPr>
          <p:nvPr>
            <p:ph type="title"/>
          </p:nvPr>
        </p:nvSpPr>
        <p:spPr/>
        <p:txBody>
          <a:bodyPr/>
          <a:lstStyle/>
          <a:p>
            <a:r>
              <a:rPr lang="en-US" altLang="zh-CN" dirty="0"/>
              <a:t>2. </a:t>
            </a:r>
            <a:r>
              <a:rPr lang="zh-CN" altLang="en-US" dirty="0"/>
              <a:t>流速</a:t>
            </a:r>
          </a:p>
        </p:txBody>
      </p:sp>
      <p:sp>
        <p:nvSpPr>
          <p:cNvPr id="2" name="内容占位符 1"/>
          <p:cNvSpPr>
            <a:spLocks noGrp="1"/>
          </p:cNvSpPr>
          <p:nvPr>
            <p:ph idx="1"/>
          </p:nvPr>
        </p:nvSpPr>
        <p:spPr/>
        <p:txBody>
          <a:bodyPr/>
          <a:lstStyle/>
          <a:p>
            <a:pPr>
              <a:spcBef>
                <a:spcPts val="1200"/>
              </a:spcBef>
              <a:spcAft>
                <a:spcPts val="1200"/>
              </a:spcAft>
            </a:pPr>
            <a:r>
              <a:rPr lang="zh-CN" altLang="en-US" dirty="0"/>
              <a:t>流速：指水质点在</a:t>
            </a:r>
            <a:r>
              <a:rPr lang="zh-CN" altLang="en-US" sz="3200" dirty="0">
                <a:solidFill>
                  <a:srgbClr val="FF0000"/>
                </a:solidFill>
              </a:rPr>
              <a:t>单位时间内</a:t>
            </a:r>
            <a:r>
              <a:rPr lang="zh-CN" altLang="en-US" dirty="0"/>
              <a:t>移动的距离</a:t>
            </a:r>
          </a:p>
          <a:p>
            <a:pPr>
              <a:spcBef>
                <a:spcPts val="1200"/>
              </a:spcBef>
              <a:spcAft>
                <a:spcPts val="1200"/>
              </a:spcAft>
            </a:pPr>
            <a:r>
              <a:rPr lang="zh-CN" altLang="en-US" dirty="0"/>
              <a:t>影响因子：</a:t>
            </a:r>
            <a:endParaRPr lang="en-US" altLang="zh-CN" dirty="0"/>
          </a:p>
          <a:p>
            <a:pPr lvl="1">
              <a:spcBef>
                <a:spcPts val="1200"/>
              </a:spcBef>
              <a:spcAft>
                <a:spcPts val="1200"/>
              </a:spcAft>
            </a:pPr>
            <a:r>
              <a:rPr lang="zh-CN" altLang="en-US" dirty="0">
                <a:solidFill>
                  <a:srgbClr val="0000FF"/>
                </a:solidFill>
              </a:rPr>
              <a:t>纵比降方向上水体重力的分力</a:t>
            </a:r>
            <a:endParaRPr lang="en-US" altLang="zh-CN" dirty="0">
              <a:solidFill>
                <a:srgbClr val="0000FF"/>
              </a:solidFill>
            </a:endParaRPr>
          </a:p>
          <a:p>
            <a:pPr lvl="1">
              <a:spcBef>
                <a:spcPts val="1200"/>
              </a:spcBef>
              <a:spcAft>
                <a:spcPts val="1200"/>
              </a:spcAft>
            </a:pPr>
            <a:r>
              <a:rPr lang="zh-CN" altLang="en-US" dirty="0"/>
              <a:t>与</a:t>
            </a:r>
            <a:r>
              <a:rPr lang="zh-CN" altLang="en-US" dirty="0">
                <a:solidFill>
                  <a:srgbClr val="0000FF"/>
                </a:solidFill>
              </a:rPr>
              <a:t>河岸和河底对水流的摩擦力</a:t>
            </a:r>
            <a:endParaRPr lang="en-US" altLang="zh-CN" dirty="0">
              <a:solidFill>
                <a:srgbClr val="0000FF"/>
              </a:solidFill>
            </a:endParaRPr>
          </a:p>
          <a:p>
            <a:pPr lvl="1">
              <a:spcBef>
                <a:spcPts val="1200"/>
              </a:spcBef>
              <a:spcAft>
                <a:spcPts val="1200"/>
              </a:spcAft>
            </a:pPr>
            <a:r>
              <a:rPr lang="zh-CN" altLang="en-US" sz="3200" dirty="0">
                <a:solidFill>
                  <a:srgbClr val="FF0000"/>
                </a:solidFill>
              </a:rPr>
              <a:t>之比</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ChangeArrowheads="1"/>
          </p:cNvSpPr>
          <p:nvPr>
            <p:ph type="title"/>
          </p:nvPr>
        </p:nvSpPr>
        <p:spPr/>
        <p:txBody>
          <a:bodyPr/>
          <a:lstStyle/>
          <a:p>
            <a:r>
              <a:rPr lang="en-US" altLang="zh-CN" dirty="0"/>
              <a:t>3. </a:t>
            </a:r>
            <a:r>
              <a:rPr lang="zh-CN" altLang="en-US" dirty="0"/>
              <a:t>流量</a:t>
            </a:r>
          </a:p>
        </p:txBody>
      </p:sp>
      <mc:AlternateContent xmlns:mc="http://schemas.openxmlformats.org/markup-compatibility/2006" xmlns:a14="http://schemas.microsoft.com/office/drawing/2010/main">
        <mc:Choice Requires="a14">
          <p:sp>
            <p:nvSpPr>
              <p:cNvPr id="66563" name="Rectangle 3"/>
              <p:cNvSpPr>
                <a:spLocks noGrp="1" noChangeArrowheads="1"/>
              </p:cNvSpPr>
              <p:nvPr>
                <p:ph idx="1"/>
              </p:nvPr>
            </p:nvSpPr>
            <p:spPr/>
            <p:txBody>
              <a:bodyPr/>
              <a:lstStyle/>
              <a:p>
                <a:pPr>
                  <a:spcAft>
                    <a:spcPts val="600"/>
                  </a:spcAft>
                </a:pPr>
                <a:r>
                  <a:rPr lang="zh-CN" altLang="en-US" dirty="0"/>
                  <a:t>定义：</a:t>
                </a:r>
                <a:r>
                  <a:rPr lang="zh-CN" altLang="en-US" sz="3200" dirty="0">
                    <a:solidFill>
                      <a:srgbClr val="FF0000"/>
                    </a:solidFill>
                  </a:rPr>
                  <a:t>单位时间内</a:t>
                </a:r>
                <a:r>
                  <a:rPr lang="zh-CN" altLang="en-US" dirty="0"/>
                  <a:t>通过</a:t>
                </a:r>
                <a:r>
                  <a:rPr lang="zh-CN" altLang="en-US" sz="3200" dirty="0">
                    <a:solidFill>
                      <a:srgbClr val="FF0000"/>
                    </a:solidFill>
                  </a:rPr>
                  <a:t>某过水断面</a:t>
                </a:r>
                <a:r>
                  <a:rPr lang="zh-CN" altLang="en-US" dirty="0"/>
                  <a:t>的水量</a:t>
                </a:r>
                <a:endParaRPr lang="en-US" altLang="zh-CN" dirty="0"/>
              </a:p>
              <a:p>
                <a:pPr lvl="1">
                  <a:spcAft>
                    <a:spcPts val="600"/>
                  </a:spcAft>
                </a:pPr>
                <a:r>
                  <a:rPr lang="zh-CN" altLang="en-US" dirty="0"/>
                  <a:t>单位为</a:t>
                </a:r>
                <a:r>
                  <a:rPr lang="en-US" altLang="zh-CN" dirty="0"/>
                  <a:t>m</a:t>
                </a:r>
                <a:r>
                  <a:rPr lang="en-US" altLang="zh-CN" baseline="30000" dirty="0"/>
                  <a:t>3</a:t>
                </a:r>
                <a:r>
                  <a:rPr lang="en-US" altLang="zh-CN" dirty="0"/>
                  <a:t>/s</a:t>
                </a:r>
                <a:endParaRPr lang="zh-CN" altLang="en-US" dirty="0"/>
              </a:p>
              <a:p>
                <a:pPr>
                  <a:spcAft>
                    <a:spcPts val="600"/>
                  </a:spcAft>
                </a:pPr>
                <a:r>
                  <a:rPr lang="zh-CN" altLang="en-US" dirty="0"/>
                  <a:t>计算公式：</a:t>
                </a:r>
              </a:p>
              <a:p>
                <a:pPr marL="0" indent="0">
                  <a:spcAft>
                    <a:spcPts val="600"/>
                  </a:spcAft>
                  <a:buNone/>
                </a:pPr>
                <a14:m>
                  <m:oMathPara xmlns:m="http://schemas.openxmlformats.org/officeDocument/2006/math">
                    <m:oMathParaPr>
                      <m:jc m:val="centerGroup"/>
                    </m:oMathParaPr>
                    <m:oMath xmlns:m="http://schemas.openxmlformats.org/officeDocument/2006/math">
                      <m:r>
                        <a:rPr lang="en-US" altLang="zh-CN" smtClean="0">
                          <a:latin typeface="Cambria Math" panose="02040503050406030204" pitchFamily="18" charset="0"/>
                        </a:rPr>
                        <m:t>𝑸</m:t>
                      </m:r>
                      <m:r>
                        <a:rPr lang="en-US" altLang="zh-CN" smtClean="0">
                          <a:latin typeface="Cambria Math" panose="02040503050406030204" pitchFamily="18" charset="0"/>
                        </a:rPr>
                        <m:t>=</m:t>
                      </m:r>
                      <m:r>
                        <a:rPr lang="en-US" altLang="zh-CN" smtClean="0">
                          <a:latin typeface="Cambria Math" panose="02040503050406030204" pitchFamily="18" charset="0"/>
                        </a:rPr>
                        <m:t>𝑨</m:t>
                      </m:r>
                      <m:acc>
                        <m:accPr>
                          <m:chr m:val="̅"/>
                          <m:ctrlPr>
                            <a:rPr lang="en-US" altLang="zh-CN" i="1" smtClean="0">
                              <a:latin typeface="Cambria Math" panose="02040503050406030204" pitchFamily="18" charset="0"/>
                            </a:rPr>
                          </m:ctrlPr>
                        </m:accPr>
                        <m:e>
                          <m:r>
                            <a:rPr lang="en-US" altLang="zh-CN" smtClean="0">
                              <a:latin typeface="Cambria Math" panose="02040503050406030204" pitchFamily="18" charset="0"/>
                            </a:rPr>
                            <m:t>𝒗</m:t>
                          </m:r>
                        </m:e>
                      </m:acc>
                    </m:oMath>
                  </m:oMathPara>
                </a14:m>
                <a:endParaRPr lang="zh-CN" altLang="en-US" dirty="0"/>
              </a:p>
              <a:p>
                <a:endParaRPr lang="zh-CN" altLang="en-US" dirty="0"/>
              </a:p>
              <a:p>
                <a:pPr marL="0" indent="0">
                  <a:buNone/>
                </a:pPr>
                <a:r>
                  <a:rPr lang="zh-CN" altLang="en-US" dirty="0">
                    <a:solidFill>
                      <a:srgbClr val="0000FF"/>
                    </a:solidFill>
                  </a:rPr>
                  <a:t>流量的变化会引起流水蚀积过程等特征值变化</a:t>
                </a:r>
              </a:p>
              <a:p>
                <a:pPr marL="0" indent="0">
                  <a:buNone/>
                </a:pPr>
                <a:r>
                  <a:rPr lang="zh-CN" altLang="en-US" dirty="0">
                    <a:solidFill>
                      <a:srgbClr val="0000FF"/>
                    </a:solidFill>
                  </a:rPr>
                  <a:t>流量的变化会引起水位的变化</a:t>
                </a:r>
              </a:p>
            </p:txBody>
          </p:sp>
        </mc:Choice>
        <mc:Fallback xmlns="">
          <p:sp>
            <p:nvSpPr>
              <p:cNvPr id="66563" name="Rectangle 3"/>
              <p:cNvSpPr>
                <a:spLocks noGrp="1" noRot="1" noChangeAspect="1" noMove="1" noResize="1" noEditPoints="1" noAdjustHandles="1" noChangeArrowheads="1" noChangeShapeType="1" noTextEdit="1"/>
              </p:cNvSpPr>
              <p:nvPr>
                <p:ph idx="1"/>
              </p:nvPr>
            </p:nvSpPr>
            <p:spPr>
              <a:blipFill>
                <a:blip r:embed="rId2"/>
                <a:stretch>
                  <a:fillRect l="-1481" t="-2291"/>
                </a:stretch>
              </a:blipFill>
            </p:spPr>
            <p:txBody>
              <a:bodyPr/>
              <a:lstStyle/>
              <a:p>
                <a:r>
                  <a:rPr lang="zh-CN" altLang="en-US">
                    <a:noFill/>
                  </a:rPr>
                  <a:t> </a:t>
                </a:r>
              </a:p>
            </p:txBody>
          </p:sp>
        </mc:Fallback>
      </mc:AlternateContent>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2" name="Rectangle 4"/>
          <p:cNvSpPr>
            <a:spLocks noGrp="1" noChangeArrowheads="1"/>
          </p:cNvSpPr>
          <p:nvPr>
            <p:ph type="title"/>
          </p:nvPr>
        </p:nvSpPr>
        <p:spPr/>
        <p:txBody>
          <a:bodyPr/>
          <a:lstStyle/>
          <a:p>
            <a:r>
              <a:rPr lang="en-US" altLang="zh-CN" dirty="0"/>
              <a:t>4. </a:t>
            </a:r>
            <a:r>
              <a:rPr lang="zh-CN" altLang="en-US" dirty="0"/>
              <a:t>河流的温度</a:t>
            </a:r>
          </a:p>
        </p:txBody>
      </p:sp>
      <p:graphicFrame>
        <p:nvGraphicFramePr>
          <p:cNvPr id="4" name="图示 3"/>
          <p:cNvGraphicFramePr/>
          <p:nvPr>
            <p:extLst>
              <p:ext uri="{D42A27DB-BD31-4B8C-83A1-F6EECF244321}">
                <p14:modId xmlns:p14="http://schemas.microsoft.com/office/powerpoint/2010/main" val="2175938225"/>
              </p:ext>
            </p:extLst>
          </p:nvPr>
        </p:nvGraphicFramePr>
        <p:xfrm>
          <a:off x="611560" y="1844824"/>
          <a:ext cx="7175526" cy="28803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6" name="Rectangle 4"/>
          <p:cNvSpPr>
            <a:spLocks noGrp="1" noChangeArrowheads="1"/>
          </p:cNvSpPr>
          <p:nvPr>
            <p:ph type="title"/>
          </p:nvPr>
        </p:nvSpPr>
        <p:spPr/>
        <p:txBody>
          <a:bodyPr/>
          <a:lstStyle/>
          <a:p>
            <a:r>
              <a:rPr lang="en-US" altLang="zh-CN" dirty="0"/>
              <a:t>4.6.3 </a:t>
            </a:r>
            <a:r>
              <a:rPr lang="zh-CN" altLang="en-US" dirty="0"/>
              <a:t>河川径流</a:t>
            </a:r>
          </a:p>
        </p:txBody>
      </p:sp>
      <p:sp>
        <p:nvSpPr>
          <p:cNvPr id="2" name="内容占位符 1"/>
          <p:cNvSpPr>
            <a:spLocks noGrp="1"/>
          </p:cNvSpPr>
          <p:nvPr>
            <p:ph idx="1"/>
          </p:nvPr>
        </p:nvSpPr>
        <p:spPr/>
        <p:txBody>
          <a:bodyPr/>
          <a:lstStyle/>
          <a:p>
            <a:pPr marL="0" indent="0">
              <a:lnSpc>
                <a:spcPct val="150000"/>
              </a:lnSpc>
              <a:spcBef>
                <a:spcPts val="1200"/>
              </a:spcBef>
              <a:spcAft>
                <a:spcPts val="1200"/>
              </a:spcAft>
              <a:buNone/>
            </a:pPr>
            <a:r>
              <a:rPr lang="en-US" altLang="zh-CN" sz="3200" dirty="0"/>
              <a:t>1. </a:t>
            </a:r>
            <a:r>
              <a:rPr lang="zh-CN" altLang="en-US" sz="3200" dirty="0"/>
              <a:t>径流的</a:t>
            </a:r>
            <a:r>
              <a:rPr lang="zh-CN" altLang="en-US" sz="3200" dirty="0">
                <a:solidFill>
                  <a:srgbClr val="0000FF"/>
                </a:solidFill>
              </a:rPr>
              <a:t>形成和集流过程</a:t>
            </a:r>
          </a:p>
          <a:p>
            <a:pPr marL="0" indent="0">
              <a:lnSpc>
                <a:spcPct val="150000"/>
              </a:lnSpc>
              <a:spcBef>
                <a:spcPts val="1200"/>
              </a:spcBef>
              <a:spcAft>
                <a:spcPts val="1200"/>
              </a:spcAft>
              <a:buNone/>
            </a:pPr>
            <a:r>
              <a:rPr lang="en-US" altLang="zh-CN" sz="3200" dirty="0"/>
              <a:t>2. </a:t>
            </a:r>
            <a:r>
              <a:rPr lang="zh-CN" altLang="en-US" sz="3200" dirty="0"/>
              <a:t>径流的</a:t>
            </a:r>
            <a:r>
              <a:rPr lang="zh-CN" altLang="en-US" sz="3200" dirty="0">
                <a:solidFill>
                  <a:srgbClr val="0000FF"/>
                </a:solidFill>
              </a:rPr>
              <a:t>变化</a:t>
            </a:r>
          </a:p>
          <a:p>
            <a:pPr marL="0" indent="0">
              <a:lnSpc>
                <a:spcPct val="150000"/>
              </a:lnSpc>
              <a:spcBef>
                <a:spcPts val="1200"/>
              </a:spcBef>
              <a:spcAft>
                <a:spcPts val="1200"/>
              </a:spcAft>
              <a:buNone/>
            </a:pPr>
            <a:r>
              <a:rPr lang="en-US" altLang="zh-CN" sz="3200" dirty="0"/>
              <a:t>3. </a:t>
            </a:r>
            <a:r>
              <a:rPr lang="zh-CN" altLang="en-US" sz="3200" dirty="0">
                <a:solidFill>
                  <a:srgbClr val="0000FF"/>
                </a:solidFill>
              </a:rPr>
              <a:t>特征</a:t>
            </a:r>
            <a:r>
              <a:rPr lang="zh-CN" altLang="en-US" sz="3200" dirty="0"/>
              <a:t>径流</a:t>
            </a:r>
          </a:p>
          <a:p>
            <a:endParaRPr lang="zh-CN" altLang="en-US" dirty="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60" name="Rectangle 4"/>
          <p:cNvSpPr>
            <a:spLocks noGrp="1" noChangeArrowheads="1"/>
          </p:cNvSpPr>
          <p:nvPr>
            <p:ph type="title"/>
          </p:nvPr>
        </p:nvSpPr>
        <p:spPr/>
        <p:txBody>
          <a:bodyPr/>
          <a:lstStyle/>
          <a:p>
            <a:r>
              <a:rPr lang="en-US" altLang="zh-CN" dirty="0"/>
              <a:t>1.</a:t>
            </a:r>
            <a:r>
              <a:rPr lang="zh-CN" altLang="en-US" dirty="0"/>
              <a:t>径流的形成和集流过程</a:t>
            </a:r>
          </a:p>
        </p:txBody>
      </p:sp>
      <p:graphicFrame>
        <p:nvGraphicFramePr>
          <p:cNvPr id="4" name="图示 3"/>
          <p:cNvGraphicFramePr/>
          <p:nvPr>
            <p:extLst>
              <p:ext uri="{D42A27DB-BD31-4B8C-83A1-F6EECF244321}">
                <p14:modId xmlns:p14="http://schemas.microsoft.com/office/powerpoint/2010/main" val="4287809178"/>
              </p:ext>
            </p:extLst>
          </p:nvPr>
        </p:nvGraphicFramePr>
        <p:xfrm>
          <a:off x="755576" y="1830381"/>
          <a:ext cx="7931224" cy="275074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4" name="Rectangle 4"/>
          <p:cNvSpPr>
            <a:spLocks noGrp="1" noChangeArrowheads="1"/>
          </p:cNvSpPr>
          <p:nvPr>
            <p:ph type="title"/>
          </p:nvPr>
        </p:nvSpPr>
        <p:spPr/>
        <p:txBody>
          <a:bodyPr/>
          <a:lstStyle/>
          <a:p>
            <a:r>
              <a:rPr lang="en-US" altLang="zh-CN" dirty="0"/>
              <a:t>2.</a:t>
            </a:r>
            <a:r>
              <a:rPr lang="zh-CN" altLang="en-US" dirty="0"/>
              <a:t>径流的变化</a:t>
            </a:r>
          </a:p>
        </p:txBody>
      </p:sp>
      <p:graphicFrame>
        <p:nvGraphicFramePr>
          <p:cNvPr id="4" name="图示 3"/>
          <p:cNvGraphicFramePr/>
          <p:nvPr>
            <p:extLst>
              <p:ext uri="{D42A27DB-BD31-4B8C-83A1-F6EECF244321}">
                <p14:modId xmlns:p14="http://schemas.microsoft.com/office/powerpoint/2010/main" val="471106077"/>
              </p:ext>
            </p:extLst>
          </p:nvPr>
        </p:nvGraphicFramePr>
        <p:xfrm>
          <a:off x="755576" y="1772816"/>
          <a:ext cx="7772400" cy="46805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8" name="Rectangle 4"/>
          <p:cNvSpPr>
            <a:spLocks noGrp="1" noChangeArrowheads="1"/>
          </p:cNvSpPr>
          <p:nvPr>
            <p:ph type="title"/>
          </p:nvPr>
        </p:nvSpPr>
        <p:spPr/>
        <p:txBody>
          <a:bodyPr/>
          <a:lstStyle/>
          <a:p>
            <a:r>
              <a:rPr lang="en-US" altLang="zh-CN" dirty="0"/>
              <a:t>3. </a:t>
            </a:r>
            <a:r>
              <a:rPr lang="zh-CN" altLang="en-US" dirty="0"/>
              <a:t>特征径流</a:t>
            </a:r>
          </a:p>
        </p:txBody>
      </p:sp>
      <p:sp>
        <p:nvSpPr>
          <p:cNvPr id="2" name="内容占位符 1"/>
          <p:cNvSpPr>
            <a:spLocks noGrp="1"/>
          </p:cNvSpPr>
          <p:nvPr>
            <p:ph idx="1"/>
          </p:nvPr>
        </p:nvSpPr>
        <p:spPr/>
        <p:txBody>
          <a:bodyPr/>
          <a:lstStyle/>
          <a:p>
            <a:pPr lvl="0">
              <a:spcBef>
                <a:spcPts val="1200"/>
              </a:spcBef>
              <a:spcAft>
                <a:spcPts val="1200"/>
              </a:spcAft>
            </a:pPr>
            <a:r>
              <a:rPr lang="zh-CN" altLang="en-US" dirty="0"/>
              <a:t>洪水径流：水位超过一定高度，给城市或村庄带来灾害的径流</a:t>
            </a:r>
          </a:p>
          <a:p>
            <a:pPr lvl="1">
              <a:spcBef>
                <a:spcPts val="1200"/>
              </a:spcBef>
              <a:spcAft>
                <a:spcPts val="1200"/>
              </a:spcAft>
            </a:pPr>
            <a:r>
              <a:rPr lang="zh-CN" altLang="en-US" dirty="0"/>
              <a:t>连续的强降水</a:t>
            </a:r>
          </a:p>
          <a:p>
            <a:pPr lvl="0">
              <a:spcBef>
                <a:spcPts val="1200"/>
              </a:spcBef>
              <a:spcAft>
                <a:spcPts val="1200"/>
              </a:spcAft>
            </a:pPr>
            <a:r>
              <a:rPr lang="zh-CN" altLang="en-US" dirty="0"/>
              <a:t>枯水径流：一年内没有洪水时期的径流</a:t>
            </a:r>
          </a:p>
          <a:p>
            <a:pPr lvl="1">
              <a:spcBef>
                <a:spcPts val="1200"/>
              </a:spcBef>
              <a:spcAft>
                <a:spcPts val="1200"/>
              </a:spcAft>
            </a:pPr>
            <a:r>
              <a:rPr lang="zh-CN" altLang="en-US" dirty="0"/>
              <a:t>补给方式：地下水</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2" name="Rectangle 4"/>
          <p:cNvSpPr>
            <a:spLocks noGrp="1" noChangeArrowheads="1"/>
          </p:cNvSpPr>
          <p:nvPr>
            <p:ph type="title"/>
          </p:nvPr>
        </p:nvSpPr>
        <p:spPr/>
        <p:txBody>
          <a:bodyPr/>
          <a:lstStyle/>
          <a:p>
            <a:r>
              <a:rPr lang="en-US" altLang="zh-CN" dirty="0"/>
              <a:t>4.6.4 </a:t>
            </a:r>
            <a:r>
              <a:rPr lang="zh-CN" altLang="en-US" dirty="0"/>
              <a:t>河流的补给</a:t>
            </a:r>
          </a:p>
        </p:txBody>
      </p:sp>
      <p:graphicFrame>
        <p:nvGraphicFramePr>
          <p:cNvPr id="4" name="图示 3"/>
          <p:cNvGraphicFramePr/>
          <p:nvPr>
            <p:extLst>
              <p:ext uri="{D42A27DB-BD31-4B8C-83A1-F6EECF244321}">
                <p14:modId xmlns:p14="http://schemas.microsoft.com/office/powerpoint/2010/main" val="780417247"/>
              </p:ext>
            </p:extLst>
          </p:nvPr>
        </p:nvGraphicFramePr>
        <p:xfrm>
          <a:off x="611560" y="1772817"/>
          <a:ext cx="7104088" cy="345638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6" name="Rectangle 4"/>
          <p:cNvSpPr>
            <a:spLocks noGrp="1" noChangeArrowheads="1"/>
          </p:cNvSpPr>
          <p:nvPr>
            <p:ph type="title"/>
          </p:nvPr>
        </p:nvSpPr>
        <p:spPr/>
        <p:txBody>
          <a:bodyPr/>
          <a:lstStyle/>
          <a:p>
            <a:r>
              <a:rPr lang="en-US" altLang="zh-CN"/>
              <a:t>2.</a:t>
            </a:r>
            <a:r>
              <a:rPr lang="zh-CN" altLang="en-US"/>
              <a:t> 不同补给方式的特点</a:t>
            </a:r>
            <a:endParaRPr lang="zh-CN" altLang="en-US" dirty="0"/>
          </a:p>
        </p:txBody>
      </p:sp>
      <p:graphicFrame>
        <p:nvGraphicFramePr>
          <p:cNvPr id="4" name="图示 3"/>
          <p:cNvGraphicFramePr/>
          <p:nvPr>
            <p:extLst>
              <p:ext uri="{D42A27DB-BD31-4B8C-83A1-F6EECF244321}">
                <p14:modId xmlns:p14="http://schemas.microsoft.com/office/powerpoint/2010/main" val="2296919517"/>
              </p:ext>
            </p:extLst>
          </p:nvPr>
        </p:nvGraphicFramePr>
        <p:xfrm>
          <a:off x="611560" y="1772816"/>
          <a:ext cx="8136904" cy="48965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80" name="Rectangle 4"/>
          <p:cNvSpPr>
            <a:spLocks noGrp="1" noChangeArrowheads="1"/>
          </p:cNvSpPr>
          <p:nvPr>
            <p:ph type="title"/>
          </p:nvPr>
        </p:nvSpPr>
        <p:spPr/>
        <p:txBody>
          <a:bodyPr/>
          <a:lstStyle/>
          <a:p>
            <a:r>
              <a:rPr lang="en-US" altLang="zh-CN" dirty="0"/>
              <a:t>4.6.5 </a:t>
            </a:r>
            <a:r>
              <a:rPr lang="zh-CN" altLang="en-US" dirty="0"/>
              <a:t>流域的水量平衡</a:t>
            </a:r>
          </a:p>
        </p:txBody>
      </p:sp>
      <p:graphicFrame>
        <p:nvGraphicFramePr>
          <p:cNvPr id="4" name="图示 3"/>
          <p:cNvGraphicFramePr/>
          <p:nvPr>
            <p:extLst>
              <p:ext uri="{D42A27DB-BD31-4B8C-83A1-F6EECF244321}">
                <p14:modId xmlns:p14="http://schemas.microsoft.com/office/powerpoint/2010/main" val="4080325134"/>
              </p:ext>
            </p:extLst>
          </p:nvPr>
        </p:nvGraphicFramePr>
        <p:xfrm>
          <a:off x="685800" y="1844824"/>
          <a:ext cx="7772400" cy="453650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r>
              <a:rPr lang="en-US" altLang="zh-CN" b="0">
                <a:solidFill>
                  <a:srgbClr val="0000CC"/>
                </a:solidFill>
                <a:latin typeface="宋体" pitchFamily="2" charset="-122"/>
                <a:cs typeface="Times New Roman" pitchFamily="18" charset="0"/>
              </a:rPr>
              <a:t> </a:t>
            </a:r>
            <a:r>
              <a:rPr lang="zh-CN" altLang="en-US" b="0">
                <a:solidFill>
                  <a:srgbClr val="0000CC"/>
                </a:solidFill>
                <a:latin typeface="宋体" pitchFamily="2" charset="-122"/>
                <a:cs typeface="Times New Roman" pitchFamily="18" charset="0"/>
              </a:rPr>
              <a:t>水量平衡</a:t>
            </a:r>
          </a:p>
        </p:txBody>
      </p:sp>
      <p:graphicFrame>
        <p:nvGraphicFramePr>
          <p:cNvPr id="4" name="图示 3"/>
          <p:cNvGraphicFramePr/>
          <p:nvPr>
            <p:extLst>
              <p:ext uri="{D42A27DB-BD31-4B8C-83A1-F6EECF244321}">
                <p14:modId xmlns:p14="http://schemas.microsoft.com/office/powerpoint/2010/main" val="1801593014"/>
              </p:ext>
            </p:extLst>
          </p:nvPr>
        </p:nvGraphicFramePr>
        <p:xfrm>
          <a:off x="611560" y="1772816"/>
          <a:ext cx="7772400" cy="40036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4" name="Rectangle 4"/>
          <p:cNvSpPr>
            <a:spLocks noGrp="1" noChangeArrowheads="1"/>
          </p:cNvSpPr>
          <p:nvPr>
            <p:ph type="title"/>
          </p:nvPr>
        </p:nvSpPr>
        <p:spPr/>
        <p:txBody>
          <a:bodyPr/>
          <a:lstStyle/>
          <a:p>
            <a:r>
              <a:rPr lang="en-US" altLang="zh-CN" dirty="0"/>
              <a:t>4.7 </a:t>
            </a:r>
            <a:r>
              <a:rPr lang="zh-CN" altLang="en-US" dirty="0"/>
              <a:t>湖泊与沼泽</a:t>
            </a:r>
          </a:p>
        </p:txBody>
      </p:sp>
      <p:sp>
        <p:nvSpPr>
          <p:cNvPr id="2" name="内容占位符 1"/>
          <p:cNvSpPr>
            <a:spLocks noGrp="1"/>
          </p:cNvSpPr>
          <p:nvPr>
            <p:ph idx="1"/>
          </p:nvPr>
        </p:nvSpPr>
        <p:spPr/>
        <p:txBody>
          <a:bodyPr/>
          <a:lstStyle/>
          <a:p>
            <a:pPr marL="0" indent="0">
              <a:spcBef>
                <a:spcPts val="1800"/>
              </a:spcBef>
              <a:spcAft>
                <a:spcPts val="1200"/>
              </a:spcAft>
              <a:buNone/>
            </a:pPr>
            <a:r>
              <a:rPr lang="en-US" altLang="zh-CN" sz="3200" dirty="0"/>
              <a:t>4.7.1 </a:t>
            </a:r>
            <a:r>
              <a:rPr lang="zh-CN" altLang="en-US" sz="3200" dirty="0"/>
              <a:t>湖泊</a:t>
            </a:r>
          </a:p>
          <a:p>
            <a:pPr marL="0" indent="0">
              <a:spcBef>
                <a:spcPts val="1800"/>
              </a:spcBef>
              <a:spcAft>
                <a:spcPts val="1200"/>
              </a:spcAft>
              <a:buNone/>
            </a:pPr>
            <a:r>
              <a:rPr lang="en-US" altLang="zh-CN" sz="3200" dirty="0"/>
              <a:t>4.7.2 </a:t>
            </a:r>
            <a:r>
              <a:rPr lang="zh-CN" altLang="en-US" sz="3200" dirty="0"/>
              <a:t>沼泽</a:t>
            </a:r>
          </a:p>
          <a:p>
            <a:endParaRPr lang="zh-CN" altLang="en-US" dirty="0"/>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8" name="Rectangle 4"/>
          <p:cNvSpPr>
            <a:spLocks noGrp="1" noChangeArrowheads="1"/>
          </p:cNvSpPr>
          <p:nvPr>
            <p:ph type="title"/>
          </p:nvPr>
        </p:nvSpPr>
        <p:spPr/>
        <p:txBody>
          <a:bodyPr/>
          <a:lstStyle/>
          <a:p>
            <a:r>
              <a:rPr lang="en-US" altLang="zh-CN" dirty="0"/>
              <a:t>4.7.1 </a:t>
            </a:r>
            <a:r>
              <a:rPr lang="zh-CN" altLang="en-US" dirty="0"/>
              <a:t>湖泊</a:t>
            </a:r>
            <a:r>
              <a:rPr lang="en-US" altLang="zh-CN" dirty="0">
                <a:latin typeface="Arial"/>
              </a:rPr>
              <a:t>—</a:t>
            </a:r>
            <a:r>
              <a:rPr lang="zh-CN" altLang="en-US" dirty="0"/>
              <a:t>湖泊的成因和类型</a:t>
            </a:r>
          </a:p>
        </p:txBody>
      </p:sp>
      <p:graphicFrame>
        <p:nvGraphicFramePr>
          <p:cNvPr id="4" name="图示 3"/>
          <p:cNvGraphicFramePr/>
          <p:nvPr>
            <p:extLst>
              <p:ext uri="{D42A27DB-BD31-4B8C-83A1-F6EECF244321}">
                <p14:modId xmlns:p14="http://schemas.microsoft.com/office/powerpoint/2010/main" val="1965830703"/>
              </p:ext>
            </p:extLst>
          </p:nvPr>
        </p:nvGraphicFramePr>
        <p:xfrm>
          <a:off x="611560" y="1844824"/>
          <a:ext cx="7772400" cy="40036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2" name="Rectangle 4"/>
          <p:cNvSpPr>
            <a:spLocks noGrp="1" noChangeArrowheads="1"/>
          </p:cNvSpPr>
          <p:nvPr>
            <p:ph type="title"/>
          </p:nvPr>
        </p:nvSpPr>
        <p:spPr/>
        <p:txBody>
          <a:bodyPr/>
          <a:lstStyle/>
          <a:p>
            <a:r>
              <a:rPr lang="en-US" altLang="zh-CN" dirty="0"/>
              <a:t>1. </a:t>
            </a:r>
            <a:r>
              <a:rPr lang="zh-CN" altLang="en-US" dirty="0"/>
              <a:t>湖盆的形成</a:t>
            </a:r>
          </a:p>
        </p:txBody>
      </p:sp>
      <p:graphicFrame>
        <p:nvGraphicFramePr>
          <p:cNvPr id="4" name="图示 3"/>
          <p:cNvGraphicFramePr/>
          <p:nvPr>
            <p:extLst>
              <p:ext uri="{D42A27DB-BD31-4B8C-83A1-F6EECF244321}">
                <p14:modId xmlns:p14="http://schemas.microsoft.com/office/powerpoint/2010/main" val="1035080090"/>
              </p:ext>
            </p:extLst>
          </p:nvPr>
        </p:nvGraphicFramePr>
        <p:xfrm>
          <a:off x="685800" y="1844824"/>
          <a:ext cx="7772400" cy="446449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湖盆的形成</a:t>
            </a:r>
            <a:r>
              <a:rPr lang="en-US" altLang="zh-CN" dirty="0"/>
              <a:t>2</a:t>
            </a:r>
            <a:endParaRPr lang="zh-CN" altLang="en-US" dirty="0"/>
          </a:p>
        </p:txBody>
      </p:sp>
      <p:graphicFrame>
        <p:nvGraphicFramePr>
          <p:cNvPr id="4" name="内容占位符 3"/>
          <p:cNvGraphicFramePr>
            <a:graphicFrameLocks noGrp="1"/>
          </p:cNvGraphicFramePr>
          <p:nvPr>
            <p:ph idx="1"/>
            <p:extLst>
              <p:ext uri="{D42A27DB-BD31-4B8C-83A1-F6EECF244321}">
                <p14:modId xmlns:p14="http://schemas.microsoft.com/office/powerpoint/2010/main" val="3993473139"/>
              </p:ext>
            </p:extLst>
          </p:nvPr>
        </p:nvGraphicFramePr>
        <p:xfrm>
          <a:off x="457200" y="1736749"/>
          <a:ext cx="8229600" cy="47165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262782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 </a:t>
            </a:r>
            <a:r>
              <a:rPr lang="zh-CN" altLang="en-US" dirty="0"/>
              <a:t>湖盆的形成</a:t>
            </a:r>
            <a:r>
              <a:rPr lang="en-US" altLang="zh-CN" dirty="0"/>
              <a:t>3</a:t>
            </a:r>
            <a:endParaRPr lang="zh-CN" altLang="en-US" dirty="0"/>
          </a:p>
        </p:txBody>
      </p:sp>
      <p:graphicFrame>
        <p:nvGraphicFramePr>
          <p:cNvPr id="4" name="内容占位符 3"/>
          <p:cNvGraphicFramePr>
            <a:graphicFrameLocks noGrp="1"/>
          </p:cNvGraphicFramePr>
          <p:nvPr>
            <p:ph idx="1"/>
            <p:extLst>
              <p:ext uri="{D42A27DB-BD31-4B8C-83A1-F6EECF244321}">
                <p14:modId xmlns:p14="http://schemas.microsoft.com/office/powerpoint/2010/main" val="4061446557"/>
              </p:ext>
            </p:extLst>
          </p:nvPr>
        </p:nvGraphicFramePr>
        <p:xfrm>
          <a:off x="457200" y="1736725"/>
          <a:ext cx="8229600"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6" name="Rectangle 4"/>
          <p:cNvSpPr>
            <a:spLocks noGrp="1" noChangeArrowheads="1"/>
          </p:cNvSpPr>
          <p:nvPr>
            <p:ph type="title"/>
          </p:nvPr>
        </p:nvSpPr>
        <p:spPr/>
        <p:txBody>
          <a:bodyPr/>
          <a:lstStyle/>
          <a:p>
            <a:r>
              <a:rPr lang="en-US" altLang="zh-CN" dirty="0"/>
              <a:t>2. </a:t>
            </a:r>
            <a:r>
              <a:rPr lang="zh-CN" altLang="en-US" dirty="0"/>
              <a:t>湖泊的分类</a:t>
            </a:r>
            <a:r>
              <a:rPr lang="en-US" altLang="zh-CN" dirty="0"/>
              <a:t>1</a:t>
            </a:r>
            <a:endParaRPr lang="zh-CN" altLang="en-US" dirty="0"/>
          </a:p>
        </p:txBody>
      </p:sp>
      <p:grpSp>
        <p:nvGrpSpPr>
          <p:cNvPr id="5" name="组合 5"/>
          <p:cNvGrpSpPr/>
          <p:nvPr/>
        </p:nvGrpSpPr>
        <p:grpSpPr>
          <a:xfrm>
            <a:off x="755576" y="1916832"/>
            <a:ext cx="3456384" cy="3528392"/>
            <a:chOff x="530254" y="2071678"/>
            <a:chExt cx="2587625" cy="2747963"/>
          </a:xfrm>
        </p:grpSpPr>
        <p:sp>
          <p:nvSpPr>
            <p:cNvPr id="6" name="AutoShape 23"/>
            <p:cNvSpPr>
              <a:spLocks noChangeArrowheads="1"/>
            </p:cNvSpPr>
            <p:nvPr/>
          </p:nvSpPr>
          <p:spPr bwMode="gray">
            <a:xfrm>
              <a:off x="530254" y="2322503"/>
              <a:ext cx="2587625" cy="2497138"/>
            </a:xfrm>
            <a:prstGeom prst="roundRect">
              <a:avLst>
                <a:gd name="adj" fmla="val 4639"/>
              </a:avLst>
            </a:prstGeom>
            <a:gradFill rotWithShape="1">
              <a:gsLst>
                <a:gs pos="0">
                  <a:srgbClr val="D7D7D7">
                    <a:gamma/>
                    <a:tint val="4314"/>
                    <a:invGamma/>
                  </a:srgbClr>
                </a:gs>
                <a:gs pos="100000">
                  <a:srgbClr val="D7D7D7"/>
                </a:gs>
              </a:gsLst>
              <a:lin ang="5400000" scaled="1"/>
            </a:gradFill>
            <a:ln w="19050">
              <a:solidFill>
                <a:srgbClr val="C0C0C0"/>
              </a:solidFill>
              <a:round/>
              <a:headEnd/>
              <a:tailEnd/>
            </a:ln>
            <a:effectLst>
              <a:outerShdw dist="53882" dir="2700000" algn="ctr" rotWithShape="0">
                <a:srgbClr val="292929">
                  <a:alpha val="50000"/>
                </a:srgbClr>
              </a:outerShdw>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charset="0"/>
                <a:ea typeface="宋体" charset="-122"/>
                <a:cs typeface="+mn-cs"/>
              </a:endParaRPr>
            </a:p>
          </p:txBody>
        </p:sp>
        <p:sp>
          <p:nvSpPr>
            <p:cNvPr id="7" name="AutoShape 24"/>
            <p:cNvSpPr>
              <a:spLocks noChangeArrowheads="1"/>
            </p:cNvSpPr>
            <p:nvPr/>
          </p:nvSpPr>
          <p:spPr bwMode="ltGray">
            <a:xfrm>
              <a:off x="628679" y="2071678"/>
              <a:ext cx="2355850" cy="523875"/>
            </a:xfrm>
            <a:prstGeom prst="roundRect">
              <a:avLst>
                <a:gd name="adj" fmla="val 16667"/>
              </a:avLst>
            </a:prstGeom>
            <a:solidFill>
              <a:schemeClr val="hlink"/>
            </a:solidFill>
            <a:ln w="38100" algn="ctr">
              <a:solidFill>
                <a:srgbClr val="FFFFFF">
                  <a:alpha val="70000"/>
                </a:srgbClr>
              </a:solidFill>
              <a:round/>
              <a:headEnd/>
              <a:tailE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Arial" charset="0"/>
                <a:ea typeface="宋体" charset="-122"/>
                <a:cs typeface="+mn-cs"/>
              </a:endParaRPr>
            </a:p>
          </p:txBody>
        </p:sp>
        <p:sp>
          <p:nvSpPr>
            <p:cNvPr id="8" name="AutoShape 25"/>
            <p:cNvSpPr>
              <a:spLocks noChangeArrowheads="1"/>
            </p:cNvSpPr>
            <p:nvPr/>
          </p:nvSpPr>
          <p:spPr bwMode="ltGray">
            <a:xfrm>
              <a:off x="665191" y="2103428"/>
              <a:ext cx="2273300" cy="125413"/>
            </a:xfrm>
            <a:prstGeom prst="roundRect">
              <a:avLst>
                <a:gd name="adj" fmla="val 28356"/>
              </a:avLst>
            </a:prstGeom>
            <a:gradFill rotWithShape="1">
              <a:gsLst>
                <a:gs pos="0">
                  <a:srgbClr val="FFFFFF">
                    <a:alpha val="70000"/>
                  </a:srgbClr>
                </a:gs>
                <a:gs pos="100000">
                  <a:schemeClr val="hlink">
                    <a:alpha val="70000"/>
                  </a:schemeClr>
                </a:gs>
              </a:gsLst>
              <a:lin ang="5400000" scaled="1"/>
            </a:gradFill>
            <a:ln w="9525" algn="ctr">
              <a:noFill/>
              <a:round/>
              <a:headEnd/>
              <a:tailE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charset="0"/>
                <a:ea typeface="宋体" charset="-122"/>
                <a:cs typeface="+mn-cs"/>
              </a:endParaRPr>
            </a:p>
          </p:txBody>
        </p:sp>
        <p:sp>
          <p:nvSpPr>
            <p:cNvPr id="9" name="Rectangle 26"/>
            <p:cNvSpPr>
              <a:spLocks noChangeArrowheads="1"/>
            </p:cNvSpPr>
            <p:nvPr/>
          </p:nvSpPr>
          <p:spPr bwMode="black">
            <a:xfrm>
              <a:off x="1058287" y="2071678"/>
              <a:ext cx="1482351" cy="407491"/>
            </a:xfrm>
            <a:prstGeom prst="rect">
              <a:avLst/>
            </a:prstGeom>
            <a:noFill/>
            <a:ln w="9525" algn="ctr">
              <a:noFill/>
              <a:miter lim="800000"/>
              <a:headEnd/>
              <a:tailEnd/>
            </a:ln>
            <a:effectLst/>
          </p:spPr>
          <p:txBody>
            <a:bodyPr wrap="none">
              <a:spAutoFit/>
            </a:bodyPr>
            <a:lstStyle/>
            <a:p>
              <a:pPr lvl="0" algn="ctr">
                <a:defRPr/>
              </a:pPr>
              <a:r>
                <a:rPr lang="zh-CN" altLang="en-US" sz="2800" dirty="0">
                  <a:solidFill>
                    <a:srgbClr val="FFFFFF"/>
                  </a:solidFill>
                  <a:latin typeface="黑体" pitchFamily="49" charset="-122"/>
                  <a:ea typeface="黑体" pitchFamily="49" charset="-122"/>
                </a:rPr>
                <a:t>按湖水来源</a:t>
              </a:r>
            </a:p>
          </p:txBody>
        </p:sp>
        <p:sp>
          <p:nvSpPr>
            <p:cNvPr id="10" name="Text Box 28"/>
            <p:cNvSpPr txBox="1">
              <a:spLocks noChangeArrowheads="1"/>
            </p:cNvSpPr>
            <p:nvPr/>
          </p:nvSpPr>
          <p:spPr bwMode="gray">
            <a:xfrm>
              <a:off x="674716" y="2731409"/>
              <a:ext cx="2262188" cy="1845697"/>
            </a:xfrm>
            <a:prstGeom prst="rect">
              <a:avLst/>
            </a:prstGeom>
            <a:noFill/>
            <a:ln w="9525" algn="ctr">
              <a:noFill/>
              <a:miter lim="800000"/>
              <a:headEnd/>
              <a:tailEnd/>
            </a:ln>
            <a:effectLst/>
          </p:spPr>
          <p:txBody>
            <a:bodyPr>
              <a:spAutoFit/>
            </a:bodyPr>
            <a:lstStyle/>
            <a:p>
              <a:pPr marL="342900" lvl="1" indent="-342900" fontAlgn="auto">
                <a:spcBef>
                  <a:spcPts val="1200"/>
                </a:spcBef>
                <a:spcAft>
                  <a:spcPts val="0"/>
                </a:spcAft>
                <a:buClr>
                  <a:srgbClr val="FF0000"/>
                </a:buClr>
                <a:buFont typeface="Arial" panose="020B0604020202020204" pitchFamily="34" charset="0"/>
                <a:buChar char="•"/>
                <a:defRPr/>
              </a:pPr>
              <a:r>
                <a:rPr lang="zh-CN" altLang="en-US" sz="2400" b="1" kern="0" dirty="0">
                  <a:solidFill>
                    <a:srgbClr val="1F497D">
                      <a:lumMod val="10000"/>
                    </a:srgbClr>
                  </a:solidFill>
                  <a:effectLst/>
                  <a:latin typeface="Arial" charset="0"/>
                  <a:ea typeface="宋体" pitchFamily="2" charset="-122"/>
                </a:rPr>
                <a:t>海迹湖</a:t>
              </a:r>
            </a:p>
            <a:p>
              <a:pPr marL="800100" lvl="2" indent="-342900" fontAlgn="auto">
                <a:spcBef>
                  <a:spcPts val="1200"/>
                </a:spcBef>
                <a:spcAft>
                  <a:spcPts val="0"/>
                </a:spcAft>
                <a:buClr>
                  <a:srgbClr val="FF0000"/>
                </a:buClr>
                <a:buFont typeface="Arial" panose="020B0604020202020204" pitchFamily="34" charset="0"/>
                <a:buChar char="•"/>
                <a:defRPr/>
              </a:pPr>
              <a:r>
                <a:rPr lang="zh-CN" altLang="en-US" sz="2000" b="1" kern="0" dirty="0">
                  <a:solidFill>
                    <a:srgbClr val="1F497D">
                      <a:lumMod val="10000"/>
                    </a:srgbClr>
                  </a:solidFill>
                  <a:effectLst/>
                  <a:latin typeface="Arial" charset="0"/>
                  <a:ea typeface="宋体" pitchFamily="2" charset="-122"/>
                </a:rPr>
                <a:t>里海</a:t>
              </a:r>
            </a:p>
            <a:p>
              <a:pPr marL="800100" lvl="2" indent="-342900" fontAlgn="auto">
                <a:spcBef>
                  <a:spcPts val="1200"/>
                </a:spcBef>
                <a:spcAft>
                  <a:spcPts val="0"/>
                </a:spcAft>
                <a:buClr>
                  <a:srgbClr val="FF0000"/>
                </a:buClr>
                <a:buFont typeface="Arial" panose="020B0604020202020204" pitchFamily="34" charset="0"/>
                <a:buChar char="•"/>
                <a:defRPr/>
              </a:pPr>
              <a:r>
                <a:rPr lang="zh-CN" altLang="en-US" sz="2000" b="1" kern="0" dirty="0">
                  <a:solidFill>
                    <a:srgbClr val="1F497D">
                      <a:lumMod val="10000"/>
                    </a:srgbClr>
                  </a:solidFill>
                  <a:effectLst/>
                  <a:latin typeface="Arial" charset="0"/>
                  <a:ea typeface="宋体" pitchFamily="2" charset="-122"/>
                </a:rPr>
                <a:t>东钱湖</a:t>
              </a:r>
            </a:p>
            <a:p>
              <a:pPr marL="342900" lvl="1" indent="-342900" fontAlgn="auto">
                <a:spcBef>
                  <a:spcPts val="1200"/>
                </a:spcBef>
                <a:spcAft>
                  <a:spcPts val="0"/>
                </a:spcAft>
                <a:buClr>
                  <a:srgbClr val="FF0000"/>
                </a:buClr>
                <a:buFont typeface="Arial" panose="020B0604020202020204" pitchFamily="34" charset="0"/>
                <a:buChar char="•"/>
                <a:defRPr/>
              </a:pPr>
              <a:r>
                <a:rPr lang="zh-CN" altLang="en-US" sz="2400" b="1" kern="0" dirty="0">
                  <a:solidFill>
                    <a:srgbClr val="1F497D">
                      <a:lumMod val="10000"/>
                    </a:srgbClr>
                  </a:solidFill>
                  <a:effectLst/>
                  <a:latin typeface="Arial" charset="0"/>
                  <a:ea typeface="宋体" pitchFamily="2" charset="-122"/>
                </a:rPr>
                <a:t>陆面湖</a:t>
              </a:r>
            </a:p>
            <a:p>
              <a:pPr marL="342900" marR="0" lvl="1" indent="-342900" algn="l" defTabSz="914400" rtl="0" eaLnBrk="1" fontAlgn="auto" latinLnBrk="0" hangingPunct="1">
                <a:lnSpc>
                  <a:spcPct val="100000"/>
                </a:lnSpc>
                <a:spcBef>
                  <a:spcPts val="1200"/>
                </a:spcBef>
                <a:spcAft>
                  <a:spcPts val="0"/>
                </a:spcAft>
                <a:buClr>
                  <a:srgbClr val="FF0000"/>
                </a:buClr>
                <a:buSzTx/>
                <a:buFont typeface="Arial" panose="020B0604020202020204" pitchFamily="34" charset="0"/>
                <a:buChar char="•"/>
                <a:tabLst/>
                <a:defRPr/>
              </a:pPr>
              <a:endParaRPr kumimoji="0" lang="zh-CN" altLang="en-US" sz="2000" b="1" i="0" u="none" strike="noStrike" kern="0" cap="none" spc="0" normalizeH="0" baseline="0" noProof="0" dirty="0">
                <a:ln>
                  <a:noFill/>
                </a:ln>
                <a:solidFill>
                  <a:srgbClr val="1F497D">
                    <a:lumMod val="10000"/>
                  </a:srgbClr>
                </a:solidFill>
                <a:effectLst/>
                <a:uLnTx/>
                <a:uFillTx/>
                <a:latin typeface="Arial" charset="0"/>
                <a:ea typeface="宋体" pitchFamily="2" charset="-122"/>
                <a:cs typeface="+mn-cs"/>
              </a:endParaRPr>
            </a:p>
          </p:txBody>
        </p:sp>
      </p:grpSp>
      <p:grpSp>
        <p:nvGrpSpPr>
          <p:cNvPr id="11" name="组合 5"/>
          <p:cNvGrpSpPr/>
          <p:nvPr/>
        </p:nvGrpSpPr>
        <p:grpSpPr>
          <a:xfrm>
            <a:off x="4932040" y="1916832"/>
            <a:ext cx="3456384" cy="3528392"/>
            <a:chOff x="530254" y="2071678"/>
            <a:chExt cx="2587625" cy="2747963"/>
          </a:xfrm>
        </p:grpSpPr>
        <p:sp>
          <p:nvSpPr>
            <p:cNvPr id="12" name="AutoShape 23"/>
            <p:cNvSpPr>
              <a:spLocks noChangeArrowheads="1"/>
            </p:cNvSpPr>
            <p:nvPr/>
          </p:nvSpPr>
          <p:spPr bwMode="gray">
            <a:xfrm>
              <a:off x="530254" y="2322503"/>
              <a:ext cx="2587625" cy="2497138"/>
            </a:xfrm>
            <a:prstGeom prst="roundRect">
              <a:avLst>
                <a:gd name="adj" fmla="val 4639"/>
              </a:avLst>
            </a:prstGeom>
            <a:gradFill rotWithShape="1">
              <a:gsLst>
                <a:gs pos="0">
                  <a:srgbClr val="D7D7D7">
                    <a:gamma/>
                    <a:tint val="4314"/>
                    <a:invGamma/>
                  </a:srgbClr>
                </a:gs>
                <a:gs pos="100000">
                  <a:srgbClr val="D7D7D7"/>
                </a:gs>
              </a:gsLst>
              <a:lin ang="5400000" scaled="1"/>
            </a:gradFill>
            <a:ln w="19050">
              <a:solidFill>
                <a:srgbClr val="C0C0C0"/>
              </a:solidFill>
              <a:round/>
              <a:headEnd/>
              <a:tailEnd/>
            </a:ln>
            <a:effectLst>
              <a:outerShdw dist="53882" dir="2700000" algn="ctr" rotWithShape="0">
                <a:srgbClr val="292929">
                  <a:alpha val="50000"/>
                </a:srgbClr>
              </a:outerShdw>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charset="0"/>
                <a:ea typeface="宋体" charset="-122"/>
                <a:cs typeface="+mn-cs"/>
              </a:endParaRPr>
            </a:p>
          </p:txBody>
        </p:sp>
        <p:sp>
          <p:nvSpPr>
            <p:cNvPr id="13" name="AutoShape 24"/>
            <p:cNvSpPr>
              <a:spLocks noChangeArrowheads="1"/>
            </p:cNvSpPr>
            <p:nvPr/>
          </p:nvSpPr>
          <p:spPr bwMode="ltGray">
            <a:xfrm>
              <a:off x="628679" y="2071678"/>
              <a:ext cx="2355850" cy="523875"/>
            </a:xfrm>
            <a:prstGeom prst="roundRect">
              <a:avLst>
                <a:gd name="adj" fmla="val 16667"/>
              </a:avLst>
            </a:prstGeom>
            <a:solidFill>
              <a:schemeClr val="hlink"/>
            </a:solidFill>
            <a:ln w="38100" algn="ctr">
              <a:solidFill>
                <a:srgbClr val="FFFFFF">
                  <a:alpha val="70000"/>
                </a:srgbClr>
              </a:solidFill>
              <a:round/>
              <a:headEnd/>
              <a:tailE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Arial" charset="0"/>
                <a:ea typeface="宋体" charset="-122"/>
                <a:cs typeface="+mn-cs"/>
              </a:endParaRPr>
            </a:p>
          </p:txBody>
        </p:sp>
        <p:sp>
          <p:nvSpPr>
            <p:cNvPr id="14" name="AutoShape 25"/>
            <p:cNvSpPr>
              <a:spLocks noChangeArrowheads="1"/>
            </p:cNvSpPr>
            <p:nvPr/>
          </p:nvSpPr>
          <p:spPr bwMode="ltGray">
            <a:xfrm>
              <a:off x="665191" y="2103428"/>
              <a:ext cx="2273300" cy="125413"/>
            </a:xfrm>
            <a:prstGeom prst="roundRect">
              <a:avLst>
                <a:gd name="adj" fmla="val 28356"/>
              </a:avLst>
            </a:prstGeom>
            <a:gradFill rotWithShape="1">
              <a:gsLst>
                <a:gs pos="0">
                  <a:srgbClr val="FFFFFF">
                    <a:alpha val="70000"/>
                  </a:srgbClr>
                </a:gs>
                <a:gs pos="100000">
                  <a:schemeClr val="hlink">
                    <a:alpha val="70000"/>
                  </a:schemeClr>
                </a:gs>
              </a:gsLst>
              <a:lin ang="5400000" scaled="1"/>
            </a:gradFill>
            <a:ln w="9525" algn="ctr">
              <a:noFill/>
              <a:round/>
              <a:headEnd/>
              <a:tailE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charset="0"/>
                <a:ea typeface="宋体" charset="-122"/>
                <a:cs typeface="+mn-cs"/>
              </a:endParaRPr>
            </a:p>
          </p:txBody>
        </p:sp>
        <p:sp>
          <p:nvSpPr>
            <p:cNvPr id="15" name="Rectangle 26"/>
            <p:cNvSpPr>
              <a:spLocks noChangeArrowheads="1"/>
            </p:cNvSpPr>
            <p:nvPr/>
          </p:nvSpPr>
          <p:spPr bwMode="black">
            <a:xfrm>
              <a:off x="655058" y="2071678"/>
              <a:ext cx="2288811" cy="407491"/>
            </a:xfrm>
            <a:prstGeom prst="rect">
              <a:avLst/>
            </a:prstGeom>
            <a:noFill/>
            <a:ln w="9525" algn="ctr">
              <a:noFill/>
              <a:miter lim="800000"/>
              <a:headEnd/>
              <a:tailEnd/>
            </a:ln>
            <a:effectLst/>
          </p:spPr>
          <p:txBody>
            <a:bodyPr wrap="none">
              <a:spAutoFit/>
            </a:bodyPr>
            <a:lstStyle/>
            <a:p>
              <a:pPr lvl="0" algn="ctr">
                <a:defRPr/>
              </a:pPr>
              <a:r>
                <a:rPr lang="zh-CN" altLang="en-US" sz="2800" dirty="0">
                  <a:solidFill>
                    <a:srgbClr val="FFFFFF"/>
                  </a:solidFill>
                  <a:latin typeface="黑体" pitchFamily="49" charset="-122"/>
                  <a:ea typeface="黑体" pitchFamily="49" charset="-122"/>
                </a:rPr>
                <a:t>按湖水与径流关系</a:t>
              </a:r>
            </a:p>
          </p:txBody>
        </p:sp>
        <p:sp>
          <p:nvSpPr>
            <p:cNvPr id="16" name="Text Box 28"/>
            <p:cNvSpPr txBox="1">
              <a:spLocks noChangeArrowheads="1"/>
            </p:cNvSpPr>
            <p:nvPr/>
          </p:nvSpPr>
          <p:spPr bwMode="gray">
            <a:xfrm>
              <a:off x="674716" y="2731409"/>
              <a:ext cx="2262188" cy="1845697"/>
            </a:xfrm>
            <a:prstGeom prst="rect">
              <a:avLst/>
            </a:prstGeom>
            <a:noFill/>
            <a:ln w="9525" algn="ctr">
              <a:noFill/>
              <a:miter lim="800000"/>
              <a:headEnd/>
              <a:tailEnd/>
            </a:ln>
            <a:effectLst/>
          </p:spPr>
          <p:txBody>
            <a:bodyPr>
              <a:spAutoFit/>
            </a:bodyPr>
            <a:lstStyle/>
            <a:p>
              <a:pPr marL="342900" lvl="2" indent="-342900" fontAlgn="auto">
                <a:spcBef>
                  <a:spcPts val="1200"/>
                </a:spcBef>
                <a:spcAft>
                  <a:spcPts val="0"/>
                </a:spcAft>
                <a:buClr>
                  <a:srgbClr val="FF0000"/>
                </a:buClr>
                <a:buFont typeface="Wingdings" panose="05000000000000000000" pitchFamily="2" charset="2"/>
                <a:buChar char="ü"/>
                <a:defRPr/>
              </a:pPr>
              <a:r>
                <a:rPr lang="zh-CN" altLang="en-US" sz="2400" b="1" kern="0" dirty="0">
                  <a:solidFill>
                    <a:srgbClr val="1F497D">
                      <a:lumMod val="10000"/>
                    </a:srgbClr>
                  </a:solidFill>
                  <a:effectLst/>
                  <a:latin typeface="Arial" charset="0"/>
                  <a:ea typeface="宋体" pitchFamily="2" charset="-122"/>
                </a:rPr>
                <a:t>内陆湖</a:t>
              </a:r>
            </a:p>
            <a:p>
              <a:pPr marL="800100" lvl="3" indent="-342900" fontAlgn="auto">
                <a:spcBef>
                  <a:spcPts val="1200"/>
                </a:spcBef>
                <a:spcAft>
                  <a:spcPts val="0"/>
                </a:spcAft>
                <a:buClr>
                  <a:srgbClr val="FF0000"/>
                </a:buClr>
                <a:buFont typeface="Wingdings" panose="05000000000000000000" pitchFamily="2" charset="2"/>
                <a:buChar char="ü"/>
                <a:defRPr/>
              </a:pPr>
              <a:r>
                <a:rPr lang="zh-CN" altLang="en-US" sz="2000" b="1" kern="0" dirty="0">
                  <a:solidFill>
                    <a:srgbClr val="1F497D">
                      <a:lumMod val="10000"/>
                    </a:srgbClr>
                  </a:solidFill>
                  <a:effectLst/>
                  <a:latin typeface="Arial" charset="0"/>
                  <a:ea typeface="宋体" pitchFamily="2" charset="-122"/>
                </a:rPr>
                <a:t>青海湖</a:t>
              </a:r>
            </a:p>
            <a:p>
              <a:pPr marL="342900" lvl="2" indent="-342900" fontAlgn="auto">
                <a:spcBef>
                  <a:spcPts val="1200"/>
                </a:spcBef>
                <a:spcAft>
                  <a:spcPts val="0"/>
                </a:spcAft>
                <a:buClr>
                  <a:srgbClr val="FF0000"/>
                </a:buClr>
                <a:buFont typeface="Wingdings" panose="05000000000000000000" pitchFamily="2" charset="2"/>
                <a:buChar char="ü"/>
                <a:defRPr/>
              </a:pPr>
              <a:r>
                <a:rPr lang="zh-CN" altLang="en-US" sz="2400" b="1" kern="0" dirty="0">
                  <a:solidFill>
                    <a:srgbClr val="1F497D">
                      <a:lumMod val="10000"/>
                    </a:srgbClr>
                  </a:solidFill>
                  <a:effectLst/>
                  <a:latin typeface="Arial" charset="0"/>
                  <a:ea typeface="宋体" pitchFamily="2" charset="-122"/>
                </a:rPr>
                <a:t>外流湖</a:t>
              </a:r>
            </a:p>
            <a:p>
              <a:pPr marL="342900" marR="0" lvl="2" indent="-342900" algn="l" defTabSz="914400" rtl="0" eaLnBrk="1" fontAlgn="auto" latinLnBrk="0" hangingPunct="1">
                <a:lnSpc>
                  <a:spcPct val="100000"/>
                </a:lnSpc>
                <a:spcBef>
                  <a:spcPts val="1200"/>
                </a:spcBef>
                <a:spcAft>
                  <a:spcPts val="0"/>
                </a:spcAft>
                <a:buClr>
                  <a:srgbClr val="FF0000"/>
                </a:buClr>
                <a:buSzTx/>
                <a:buFont typeface="Wingdings" panose="05000000000000000000" pitchFamily="2" charset="2"/>
                <a:buChar char="ü"/>
                <a:tabLst/>
                <a:defRPr/>
              </a:pPr>
              <a:endParaRPr kumimoji="0" lang="en-US" altLang="zh-CN" sz="2000" b="1" i="0" u="none" strike="noStrike" kern="0" cap="none" spc="0" normalizeH="0" baseline="0" noProof="0" dirty="0">
                <a:ln>
                  <a:noFill/>
                </a:ln>
                <a:solidFill>
                  <a:srgbClr val="1F497D">
                    <a:lumMod val="10000"/>
                  </a:srgbClr>
                </a:solidFill>
                <a:effectLst/>
                <a:uLnTx/>
                <a:uFillTx/>
                <a:latin typeface="Arial" charset="0"/>
                <a:ea typeface="宋体" pitchFamily="2" charset="-122"/>
                <a:cs typeface="+mn-cs"/>
              </a:endParaRPr>
            </a:p>
            <a:p>
              <a:pPr marL="342900" marR="0" lvl="2" indent="-342900" algn="l" defTabSz="914400" rtl="0" eaLnBrk="1" fontAlgn="auto" latinLnBrk="0" hangingPunct="1">
                <a:lnSpc>
                  <a:spcPct val="100000"/>
                </a:lnSpc>
                <a:spcBef>
                  <a:spcPts val="1200"/>
                </a:spcBef>
                <a:spcAft>
                  <a:spcPts val="0"/>
                </a:spcAft>
                <a:buClr>
                  <a:srgbClr val="FF0000"/>
                </a:buClr>
                <a:buSzTx/>
                <a:buFont typeface="Wingdings" panose="05000000000000000000" pitchFamily="2" charset="2"/>
                <a:buChar char="ü"/>
                <a:tabLst/>
                <a:defRPr/>
              </a:pPr>
              <a:endParaRPr kumimoji="0" lang="zh-CN" altLang="en-US" sz="2000" b="1" i="0" u="none" strike="noStrike" kern="0" cap="none" spc="0" normalizeH="0" baseline="0" noProof="0" dirty="0">
                <a:ln>
                  <a:noFill/>
                </a:ln>
                <a:solidFill>
                  <a:srgbClr val="1F497D">
                    <a:lumMod val="10000"/>
                  </a:srgbClr>
                </a:solidFill>
                <a:effectLst/>
                <a:uLnTx/>
                <a:uFillTx/>
                <a:latin typeface="Arial" charset="0"/>
                <a:ea typeface="宋体" pitchFamily="2" charset="-122"/>
                <a:cs typeface="+mn-cs"/>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up)">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5" name="矩形 4"/>
          <p:cNvSpPr/>
          <p:nvPr/>
        </p:nvSpPr>
        <p:spPr bwMode="auto">
          <a:xfrm>
            <a:off x="0" y="-71462"/>
            <a:ext cx="9144000" cy="1500174"/>
          </a:xfrm>
          <a:prstGeom prst="rect">
            <a:avLst/>
          </a:prstGeom>
          <a:solidFill>
            <a:schemeClr val="tx2">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outerShdw blurRad="38100" dist="38100" dir="2700000" algn="tl">
                  <a:srgbClr val="000000">
                    <a:alpha val="43137"/>
                  </a:srgbClr>
                </a:outerShdw>
              </a:effectLst>
              <a:latin typeface="Tahoma" pitchFamily="34" charset="0"/>
              <a:ea typeface="黑体" pitchFamily="2" charset="-122"/>
            </a:endParaRPr>
          </a:p>
        </p:txBody>
      </p:sp>
      <p:pic>
        <p:nvPicPr>
          <p:cNvPr id="139266" name="Picture 2" descr="http://www.eedu.org.cn/Article/UploadFiles/200903/2009030621152467.jpg"/>
          <p:cNvPicPr>
            <a:picLocks noGrp="1" noChangeAspect="1" noChangeArrowheads="1"/>
          </p:cNvPicPr>
          <p:nvPr>
            <p:ph idx="1"/>
          </p:nvPr>
        </p:nvPicPr>
        <p:blipFill>
          <a:blip r:embed="rId2"/>
          <a:srcRect/>
          <a:stretch>
            <a:fillRect/>
          </a:stretch>
        </p:blipFill>
        <p:spPr bwMode="auto">
          <a:xfrm>
            <a:off x="0" y="1087120"/>
            <a:ext cx="9144000" cy="5770880"/>
          </a:xfrm>
          <a:prstGeom prst="rect">
            <a:avLst/>
          </a:prstGeom>
          <a:noFill/>
        </p:spPr>
      </p:pic>
      <p:sp>
        <p:nvSpPr>
          <p:cNvPr id="6" name="TextBox 5"/>
          <p:cNvSpPr txBox="1"/>
          <p:nvPr/>
        </p:nvSpPr>
        <p:spPr>
          <a:xfrm>
            <a:off x="357158" y="214290"/>
            <a:ext cx="3071834" cy="707886"/>
          </a:xfrm>
          <a:prstGeom prst="rect">
            <a:avLst/>
          </a:prstGeom>
          <a:noFill/>
        </p:spPr>
        <p:txBody>
          <a:bodyPr wrap="square" rtlCol="0">
            <a:spAutoFit/>
          </a:bodyPr>
          <a:lstStyle/>
          <a:p>
            <a:r>
              <a:rPr lang="zh-CN" altLang="en-US" sz="4000" dirty="0">
                <a:solidFill>
                  <a:schemeClr val="bg1"/>
                </a:solidFill>
              </a:rPr>
              <a:t>里 海</a:t>
            </a:r>
          </a:p>
        </p:txBody>
      </p:sp>
    </p:spTree>
  </p:cSld>
  <p:clrMapOvr>
    <a:masterClrMapping/>
  </p:clrMapOvr>
  <p:transition>
    <p:random/>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905" name="Rectangle 9"/>
          <p:cNvSpPr>
            <a:spLocks noGrp="1" noChangeArrowheads="1"/>
          </p:cNvSpPr>
          <p:nvPr>
            <p:ph type="title"/>
          </p:nvPr>
        </p:nvSpPr>
        <p:spPr/>
        <p:txBody>
          <a:bodyPr/>
          <a:lstStyle/>
          <a:p>
            <a:r>
              <a:rPr lang="en-US" altLang="zh-CN" dirty="0"/>
              <a:t> </a:t>
            </a:r>
            <a:r>
              <a:rPr lang="zh-CN" altLang="en-US" dirty="0"/>
              <a:t>湖泊的分类</a:t>
            </a:r>
            <a:r>
              <a:rPr lang="en-US" altLang="zh-CN" dirty="0"/>
              <a:t>2</a:t>
            </a:r>
            <a:endParaRPr lang="zh-CN" altLang="en-US" dirty="0"/>
          </a:p>
        </p:txBody>
      </p:sp>
      <p:grpSp>
        <p:nvGrpSpPr>
          <p:cNvPr id="4" name="组合 5"/>
          <p:cNvGrpSpPr/>
          <p:nvPr/>
        </p:nvGrpSpPr>
        <p:grpSpPr>
          <a:xfrm>
            <a:off x="755576" y="1916832"/>
            <a:ext cx="3456384" cy="3528392"/>
            <a:chOff x="530254" y="2071678"/>
            <a:chExt cx="2587625" cy="2747963"/>
          </a:xfrm>
        </p:grpSpPr>
        <p:sp>
          <p:nvSpPr>
            <p:cNvPr id="6" name="AutoShape 23"/>
            <p:cNvSpPr>
              <a:spLocks noChangeArrowheads="1"/>
            </p:cNvSpPr>
            <p:nvPr/>
          </p:nvSpPr>
          <p:spPr bwMode="gray">
            <a:xfrm>
              <a:off x="530254" y="2322503"/>
              <a:ext cx="2587625" cy="2497138"/>
            </a:xfrm>
            <a:prstGeom prst="roundRect">
              <a:avLst>
                <a:gd name="adj" fmla="val 4639"/>
              </a:avLst>
            </a:prstGeom>
            <a:gradFill rotWithShape="1">
              <a:gsLst>
                <a:gs pos="0">
                  <a:srgbClr val="D7D7D7">
                    <a:gamma/>
                    <a:tint val="4314"/>
                    <a:invGamma/>
                  </a:srgbClr>
                </a:gs>
                <a:gs pos="100000">
                  <a:srgbClr val="D7D7D7"/>
                </a:gs>
              </a:gsLst>
              <a:lin ang="5400000" scaled="1"/>
            </a:gradFill>
            <a:ln w="19050">
              <a:solidFill>
                <a:srgbClr val="C0C0C0"/>
              </a:solidFill>
              <a:round/>
              <a:headEnd/>
              <a:tailEnd/>
            </a:ln>
            <a:effectLst>
              <a:outerShdw dist="53882" dir="2700000" algn="ctr" rotWithShape="0">
                <a:srgbClr val="292929">
                  <a:alpha val="50000"/>
                </a:srgbClr>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charset="0"/>
                <a:ea typeface="宋体" charset="-122"/>
              </a:endParaRPr>
            </a:p>
          </p:txBody>
        </p:sp>
        <p:sp>
          <p:nvSpPr>
            <p:cNvPr id="7" name="AutoShape 24"/>
            <p:cNvSpPr>
              <a:spLocks noChangeArrowheads="1"/>
            </p:cNvSpPr>
            <p:nvPr/>
          </p:nvSpPr>
          <p:spPr bwMode="ltGray">
            <a:xfrm>
              <a:off x="628679" y="2071678"/>
              <a:ext cx="2355850" cy="523875"/>
            </a:xfrm>
            <a:prstGeom prst="roundRect">
              <a:avLst>
                <a:gd name="adj" fmla="val 16667"/>
              </a:avLst>
            </a:prstGeom>
            <a:solidFill>
              <a:srgbClr val="0000FF"/>
            </a:solidFill>
            <a:ln w="38100" algn="ctr">
              <a:solidFill>
                <a:srgbClr val="FFFFFF">
                  <a:alpha val="70000"/>
                </a:srgbClr>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black"/>
                </a:solidFill>
                <a:effectLst/>
                <a:uLnTx/>
                <a:uFillTx/>
                <a:latin typeface="Arial" charset="0"/>
                <a:ea typeface="宋体" charset="-122"/>
              </a:endParaRPr>
            </a:p>
          </p:txBody>
        </p:sp>
        <p:sp>
          <p:nvSpPr>
            <p:cNvPr id="8" name="AutoShape 25"/>
            <p:cNvSpPr>
              <a:spLocks noChangeArrowheads="1"/>
            </p:cNvSpPr>
            <p:nvPr/>
          </p:nvSpPr>
          <p:spPr bwMode="ltGray">
            <a:xfrm>
              <a:off x="665191" y="2103428"/>
              <a:ext cx="2273300" cy="125413"/>
            </a:xfrm>
            <a:prstGeom prst="roundRect">
              <a:avLst>
                <a:gd name="adj" fmla="val 28356"/>
              </a:avLst>
            </a:prstGeom>
            <a:gradFill rotWithShape="1">
              <a:gsLst>
                <a:gs pos="0">
                  <a:srgbClr val="FFFFFF">
                    <a:alpha val="70000"/>
                  </a:srgbClr>
                </a:gs>
                <a:gs pos="100000">
                  <a:srgbClr val="0000FF">
                    <a:alpha val="70000"/>
                  </a:srgbClr>
                </a:gs>
              </a:gsLst>
              <a:lin ang="5400000" scaled="1"/>
            </a:gradFill>
            <a:ln w="9525" algn="ctr">
              <a:no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charset="0"/>
                <a:ea typeface="宋体" charset="-122"/>
              </a:endParaRPr>
            </a:p>
          </p:txBody>
        </p:sp>
        <p:sp>
          <p:nvSpPr>
            <p:cNvPr id="9" name="Rectangle 26"/>
            <p:cNvSpPr>
              <a:spLocks noChangeArrowheads="1"/>
            </p:cNvSpPr>
            <p:nvPr/>
          </p:nvSpPr>
          <p:spPr bwMode="black">
            <a:xfrm>
              <a:off x="789468" y="2071678"/>
              <a:ext cx="2019991" cy="407491"/>
            </a:xfrm>
            <a:prstGeom prst="rect">
              <a:avLst/>
            </a:prstGeom>
            <a:noFill/>
            <a:ln w="9525" algn="ctr">
              <a:noFill/>
              <a:miter lim="800000"/>
              <a:headEnd/>
              <a:tailEnd/>
            </a:ln>
            <a:effectLst/>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zh-CN" altLang="en-US" sz="2800" kern="0" dirty="0">
                  <a:solidFill>
                    <a:srgbClr val="FFFFFF"/>
                  </a:solidFill>
                  <a:effectLst/>
                  <a:latin typeface="黑体" pitchFamily="49" charset="-122"/>
                  <a:ea typeface="黑体" pitchFamily="49" charset="-122"/>
                </a:rPr>
                <a:t>按湖水存在时间</a:t>
              </a:r>
            </a:p>
          </p:txBody>
        </p:sp>
        <p:sp>
          <p:nvSpPr>
            <p:cNvPr id="10" name="Text Box 28"/>
            <p:cNvSpPr txBox="1">
              <a:spLocks noChangeArrowheads="1"/>
            </p:cNvSpPr>
            <p:nvPr/>
          </p:nvSpPr>
          <p:spPr bwMode="gray">
            <a:xfrm>
              <a:off x="674716" y="2731409"/>
              <a:ext cx="2262188" cy="1126594"/>
            </a:xfrm>
            <a:prstGeom prst="rect">
              <a:avLst/>
            </a:prstGeom>
            <a:noFill/>
            <a:ln w="9525" algn="ctr">
              <a:noFill/>
              <a:miter lim="800000"/>
              <a:headEnd/>
              <a:tailEnd/>
            </a:ln>
            <a:effectLst/>
          </p:spPr>
          <p:txBody>
            <a:bodyPr>
              <a:spAutoFit/>
            </a:bodyPr>
            <a:lstStyle/>
            <a:p>
              <a:pPr marL="342900" marR="0" lvl="1" indent="-342900" defTabSz="914400" eaLnBrk="1" fontAlgn="auto" latinLnBrk="0" hangingPunct="1">
                <a:lnSpc>
                  <a:spcPct val="100000"/>
                </a:lnSpc>
                <a:spcBef>
                  <a:spcPts val="1200"/>
                </a:spcBef>
                <a:spcAft>
                  <a:spcPts val="0"/>
                </a:spcAft>
                <a:buClr>
                  <a:srgbClr val="FF0000"/>
                </a:buClr>
                <a:buSzTx/>
                <a:buFont typeface="Arial" panose="020B0604020202020204" pitchFamily="34" charset="0"/>
                <a:buChar char="•"/>
                <a:tabLst/>
                <a:defRPr/>
              </a:pPr>
              <a:r>
                <a:rPr lang="zh-CN" altLang="en-US" sz="2400" b="1" kern="0" dirty="0">
                  <a:solidFill>
                    <a:srgbClr val="1F497D">
                      <a:lumMod val="10000"/>
                    </a:srgbClr>
                  </a:solidFill>
                  <a:effectLst/>
                  <a:latin typeface="Arial" charset="0"/>
                  <a:ea typeface="宋体" pitchFamily="2" charset="-122"/>
                </a:rPr>
                <a:t>间歇湖</a:t>
              </a:r>
            </a:p>
            <a:p>
              <a:pPr marL="342900" marR="0" lvl="1" indent="-342900" defTabSz="914400" eaLnBrk="1" fontAlgn="auto" latinLnBrk="0" hangingPunct="1">
                <a:lnSpc>
                  <a:spcPct val="100000"/>
                </a:lnSpc>
                <a:spcBef>
                  <a:spcPts val="1200"/>
                </a:spcBef>
                <a:spcAft>
                  <a:spcPts val="0"/>
                </a:spcAft>
                <a:buClr>
                  <a:srgbClr val="FF0000"/>
                </a:buClr>
                <a:buSzTx/>
                <a:buFont typeface="Arial" panose="020B0604020202020204" pitchFamily="34" charset="0"/>
                <a:buChar char="•"/>
                <a:tabLst/>
                <a:defRPr/>
              </a:pPr>
              <a:r>
                <a:rPr lang="zh-CN" altLang="en-US" sz="2400" b="1" kern="0" dirty="0">
                  <a:solidFill>
                    <a:srgbClr val="1F497D">
                      <a:lumMod val="10000"/>
                    </a:srgbClr>
                  </a:solidFill>
                  <a:effectLst/>
                  <a:latin typeface="Arial" charset="0"/>
                  <a:ea typeface="宋体" pitchFamily="2" charset="-122"/>
                </a:rPr>
                <a:t>常年湖</a:t>
              </a:r>
            </a:p>
            <a:p>
              <a:pPr marL="342900" marR="0" lvl="1" indent="-342900" defTabSz="914400" eaLnBrk="1" fontAlgn="auto" latinLnBrk="0" hangingPunct="1">
                <a:lnSpc>
                  <a:spcPct val="100000"/>
                </a:lnSpc>
                <a:spcBef>
                  <a:spcPts val="1200"/>
                </a:spcBef>
                <a:spcAft>
                  <a:spcPts val="0"/>
                </a:spcAft>
                <a:buClr>
                  <a:srgbClr val="FF0000"/>
                </a:buClr>
                <a:buSzTx/>
                <a:buFont typeface="Arial" panose="020B0604020202020204" pitchFamily="34" charset="0"/>
                <a:buChar char="•"/>
                <a:tabLst/>
                <a:defRPr/>
              </a:pPr>
              <a:endParaRPr kumimoji="0" lang="zh-CN" altLang="en-US" sz="2000" b="1" i="0" u="none" strike="noStrike" kern="0" cap="none" spc="0" normalizeH="0" baseline="0" noProof="0" dirty="0">
                <a:ln>
                  <a:noFill/>
                </a:ln>
                <a:solidFill>
                  <a:srgbClr val="1F497D">
                    <a:lumMod val="10000"/>
                  </a:srgbClr>
                </a:solidFill>
                <a:effectLst/>
                <a:uLnTx/>
                <a:uFillTx/>
                <a:latin typeface="Arial" charset="0"/>
                <a:ea typeface="宋体" pitchFamily="2" charset="-122"/>
              </a:endParaRPr>
            </a:p>
          </p:txBody>
        </p:sp>
      </p:grpSp>
      <p:grpSp>
        <p:nvGrpSpPr>
          <p:cNvPr id="11" name="组合 5"/>
          <p:cNvGrpSpPr/>
          <p:nvPr/>
        </p:nvGrpSpPr>
        <p:grpSpPr>
          <a:xfrm>
            <a:off x="4932040" y="1916832"/>
            <a:ext cx="3456384" cy="3863306"/>
            <a:chOff x="530254" y="2071678"/>
            <a:chExt cx="2587625" cy="3008799"/>
          </a:xfrm>
        </p:grpSpPr>
        <p:sp>
          <p:nvSpPr>
            <p:cNvPr id="12" name="AutoShape 23"/>
            <p:cNvSpPr>
              <a:spLocks noChangeArrowheads="1"/>
            </p:cNvSpPr>
            <p:nvPr/>
          </p:nvSpPr>
          <p:spPr bwMode="gray">
            <a:xfrm>
              <a:off x="530254" y="2322503"/>
              <a:ext cx="2587625" cy="2497138"/>
            </a:xfrm>
            <a:prstGeom prst="roundRect">
              <a:avLst>
                <a:gd name="adj" fmla="val 4639"/>
              </a:avLst>
            </a:prstGeom>
            <a:gradFill rotWithShape="1">
              <a:gsLst>
                <a:gs pos="0">
                  <a:srgbClr val="D7D7D7">
                    <a:gamma/>
                    <a:tint val="4314"/>
                    <a:invGamma/>
                  </a:srgbClr>
                </a:gs>
                <a:gs pos="100000">
                  <a:srgbClr val="D7D7D7"/>
                </a:gs>
              </a:gsLst>
              <a:lin ang="5400000" scaled="1"/>
            </a:gradFill>
            <a:ln w="19050">
              <a:solidFill>
                <a:srgbClr val="C0C0C0"/>
              </a:solidFill>
              <a:round/>
              <a:headEnd/>
              <a:tailEnd/>
            </a:ln>
            <a:effectLst>
              <a:outerShdw dist="53882" dir="2700000" algn="ctr" rotWithShape="0">
                <a:srgbClr val="292929">
                  <a:alpha val="50000"/>
                </a:srgbClr>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charset="0"/>
                <a:ea typeface="宋体" charset="-122"/>
              </a:endParaRPr>
            </a:p>
          </p:txBody>
        </p:sp>
        <p:sp>
          <p:nvSpPr>
            <p:cNvPr id="13" name="AutoShape 24"/>
            <p:cNvSpPr>
              <a:spLocks noChangeArrowheads="1"/>
            </p:cNvSpPr>
            <p:nvPr/>
          </p:nvSpPr>
          <p:spPr bwMode="ltGray">
            <a:xfrm>
              <a:off x="628679" y="2071678"/>
              <a:ext cx="2355850" cy="523875"/>
            </a:xfrm>
            <a:prstGeom prst="roundRect">
              <a:avLst>
                <a:gd name="adj" fmla="val 16667"/>
              </a:avLst>
            </a:prstGeom>
            <a:solidFill>
              <a:srgbClr val="0000FF"/>
            </a:solidFill>
            <a:ln w="38100" algn="ctr">
              <a:solidFill>
                <a:srgbClr val="FFFFFF">
                  <a:alpha val="70000"/>
                </a:srgbClr>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black"/>
                </a:solidFill>
                <a:effectLst/>
                <a:uLnTx/>
                <a:uFillTx/>
                <a:latin typeface="Arial" charset="0"/>
                <a:ea typeface="宋体" charset="-122"/>
              </a:endParaRPr>
            </a:p>
          </p:txBody>
        </p:sp>
        <p:sp>
          <p:nvSpPr>
            <p:cNvPr id="14" name="AutoShape 25"/>
            <p:cNvSpPr>
              <a:spLocks noChangeArrowheads="1"/>
            </p:cNvSpPr>
            <p:nvPr/>
          </p:nvSpPr>
          <p:spPr bwMode="ltGray">
            <a:xfrm>
              <a:off x="665191" y="2103428"/>
              <a:ext cx="2273300" cy="125413"/>
            </a:xfrm>
            <a:prstGeom prst="roundRect">
              <a:avLst>
                <a:gd name="adj" fmla="val 28356"/>
              </a:avLst>
            </a:prstGeom>
            <a:gradFill rotWithShape="1">
              <a:gsLst>
                <a:gs pos="0">
                  <a:srgbClr val="FFFFFF">
                    <a:alpha val="70000"/>
                  </a:srgbClr>
                </a:gs>
                <a:gs pos="100000">
                  <a:srgbClr val="0000FF">
                    <a:alpha val="70000"/>
                  </a:srgbClr>
                </a:gs>
              </a:gsLst>
              <a:lin ang="5400000" scaled="1"/>
            </a:gradFill>
            <a:ln w="9525" algn="ctr">
              <a:no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charset="0"/>
                <a:ea typeface="宋体" charset="-122"/>
              </a:endParaRPr>
            </a:p>
          </p:txBody>
        </p:sp>
        <p:sp>
          <p:nvSpPr>
            <p:cNvPr id="15" name="Rectangle 26"/>
            <p:cNvSpPr>
              <a:spLocks noChangeArrowheads="1"/>
            </p:cNvSpPr>
            <p:nvPr/>
          </p:nvSpPr>
          <p:spPr bwMode="black">
            <a:xfrm>
              <a:off x="1058288" y="2071678"/>
              <a:ext cx="1482350" cy="407491"/>
            </a:xfrm>
            <a:prstGeom prst="rect">
              <a:avLst/>
            </a:prstGeom>
            <a:noFill/>
            <a:ln w="9525" algn="ctr">
              <a:noFill/>
              <a:miter lim="800000"/>
              <a:headEnd/>
              <a:tailEnd/>
            </a:ln>
            <a:effectLst/>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zh-CN" altLang="en-US" sz="2800" kern="0" dirty="0">
                  <a:solidFill>
                    <a:srgbClr val="FFFFFF"/>
                  </a:solidFill>
                  <a:effectLst/>
                  <a:latin typeface="黑体" pitchFamily="49" charset="-122"/>
                  <a:ea typeface="黑体" pitchFamily="49" charset="-122"/>
                </a:rPr>
                <a:t>按矿化程度</a:t>
              </a:r>
            </a:p>
          </p:txBody>
        </p:sp>
        <p:sp>
          <p:nvSpPr>
            <p:cNvPr id="16" name="Text Box 28"/>
            <p:cNvSpPr txBox="1">
              <a:spLocks noChangeArrowheads="1"/>
            </p:cNvSpPr>
            <p:nvPr/>
          </p:nvSpPr>
          <p:spPr bwMode="gray">
            <a:xfrm>
              <a:off x="674716" y="2731409"/>
              <a:ext cx="2262188" cy="2349068"/>
            </a:xfrm>
            <a:prstGeom prst="rect">
              <a:avLst/>
            </a:prstGeom>
            <a:noFill/>
            <a:ln w="9525" algn="ctr">
              <a:noFill/>
              <a:miter lim="800000"/>
              <a:headEnd/>
              <a:tailEnd/>
            </a:ln>
            <a:effectLst/>
          </p:spPr>
          <p:txBody>
            <a:bodyPr>
              <a:spAutoFit/>
            </a:bodyPr>
            <a:lstStyle/>
            <a:p>
              <a:pPr marL="342900" marR="0" lvl="2" indent="-342900" defTabSz="914400" eaLnBrk="1" fontAlgn="auto" latinLnBrk="0" hangingPunct="1">
                <a:lnSpc>
                  <a:spcPct val="100000"/>
                </a:lnSpc>
                <a:spcBef>
                  <a:spcPts val="1200"/>
                </a:spcBef>
                <a:spcAft>
                  <a:spcPts val="0"/>
                </a:spcAft>
                <a:buClr>
                  <a:srgbClr val="FF0000"/>
                </a:buClr>
                <a:buSzTx/>
                <a:buFont typeface="Wingdings" panose="05000000000000000000" pitchFamily="2" charset="2"/>
                <a:buChar char="ü"/>
                <a:tabLst/>
                <a:defRPr/>
              </a:pPr>
              <a:r>
                <a:rPr lang="zh-CN" altLang="en-US" sz="2400" b="1" kern="0" dirty="0">
                  <a:solidFill>
                    <a:srgbClr val="1F497D">
                      <a:lumMod val="10000"/>
                    </a:srgbClr>
                  </a:solidFill>
                  <a:effectLst/>
                  <a:latin typeface="Arial" charset="0"/>
                  <a:ea typeface="宋体" pitchFamily="2" charset="-122"/>
                </a:rPr>
                <a:t>淡水湖</a:t>
              </a:r>
            </a:p>
            <a:p>
              <a:pPr marL="342900" marR="0" lvl="2" indent="-342900" defTabSz="914400" eaLnBrk="1" fontAlgn="auto" latinLnBrk="0" hangingPunct="1">
                <a:lnSpc>
                  <a:spcPct val="100000"/>
                </a:lnSpc>
                <a:spcBef>
                  <a:spcPts val="1200"/>
                </a:spcBef>
                <a:spcAft>
                  <a:spcPts val="0"/>
                </a:spcAft>
                <a:buClr>
                  <a:srgbClr val="FF0000"/>
                </a:buClr>
                <a:buSzTx/>
                <a:buFont typeface="Wingdings" panose="05000000000000000000" pitchFamily="2" charset="2"/>
                <a:buChar char="ü"/>
                <a:tabLst/>
                <a:defRPr/>
              </a:pPr>
              <a:r>
                <a:rPr lang="zh-CN" altLang="en-US" sz="2400" b="1" kern="0" dirty="0">
                  <a:solidFill>
                    <a:srgbClr val="1F497D">
                      <a:lumMod val="10000"/>
                    </a:srgbClr>
                  </a:solidFill>
                  <a:effectLst/>
                  <a:latin typeface="Arial" charset="0"/>
                  <a:ea typeface="宋体" pitchFamily="2" charset="-122"/>
                </a:rPr>
                <a:t>咸水湖</a:t>
              </a:r>
            </a:p>
            <a:p>
              <a:pPr marL="800100" lvl="3" indent="-342900" fontAlgn="auto">
                <a:spcBef>
                  <a:spcPts val="1200"/>
                </a:spcBef>
                <a:spcAft>
                  <a:spcPts val="0"/>
                </a:spcAft>
                <a:buClr>
                  <a:srgbClr val="FF0000"/>
                </a:buClr>
                <a:buFont typeface="Wingdings" panose="05000000000000000000" pitchFamily="2" charset="2"/>
                <a:buChar char="ü"/>
                <a:defRPr/>
              </a:pPr>
              <a:r>
                <a:rPr lang="zh-CN" altLang="en-US" sz="2400" b="1" kern="0" dirty="0">
                  <a:solidFill>
                    <a:srgbClr val="1F497D">
                      <a:lumMod val="10000"/>
                    </a:srgbClr>
                  </a:solidFill>
                  <a:effectLst/>
                  <a:latin typeface="Arial" charset="0"/>
                  <a:ea typeface="宋体" pitchFamily="2" charset="-122"/>
                </a:rPr>
                <a:t>碳酸盐湖</a:t>
              </a:r>
            </a:p>
            <a:p>
              <a:pPr marL="800100" lvl="3" indent="-342900" fontAlgn="auto">
                <a:spcBef>
                  <a:spcPts val="1200"/>
                </a:spcBef>
                <a:spcAft>
                  <a:spcPts val="0"/>
                </a:spcAft>
                <a:buClr>
                  <a:srgbClr val="FF0000"/>
                </a:buClr>
                <a:buFont typeface="Wingdings" panose="05000000000000000000" pitchFamily="2" charset="2"/>
                <a:buChar char="ü"/>
                <a:defRPr/>
              </a:pPr>
              <a:r>
                <a:rPr lang="zh-CN" altLang="en-US" sz="2400" b="1" kern="0" dirty="0">
                  <a:solidFill>
                    <a:srgbClr val="1F497D">
                      <a:lumMod val="10000"/>
                    </a:srgbClr>
                  </a:solidFill>
                  <a:effectLst/>
                  <a:latin typeface="Arial" charset="0"/>
                  <a:ea typeface="宋体" pitchFamily="2" charset="-122"/>
                </a:rPr>
                <a:t>硫酸盐湖</a:t>
              </a:r>
            </a:p>
            <a:p>
              <a:pPr marL="800100" lvl="3" indent="-342900" fontAlgn="auto">
                <a:spcBef>
                  <a:spcPts val="1200"/>
                </a:spcBef>
                <a:spcAft>
                  <a:spcPts val="0"/>
                </a:spcAft>
                <a:buClr>
                  <a:srgbClr val="FF0000"/>
                </a:buClr>
                <a:buFont typeface="Wingdings" panose="05000000000000000000" pitchFamily="2" charset="2"/>
                <a:buChar char="ü"/>
                <a:defRPr/>
              </a:pPr>
              <a:r>
                <a:rPr lang="zh-CN" altLang="en-US" sz="2400" b="1" kern="0" dirty="0">
                  <a:solidFill>
                    <a:srgbClr val="1F497D">
                      <a:lumMod val="10000"/>
                    </a:srgbClr>
                  </a:solidFill>
                  <a:effectLst/>
                  <a:latin typeface="Arial" charset="0"/>
                  <a:ea typeface="宋体" pitchFamily="2" charset="-122"/>
                </a:rPr>
                <a:t>氯化物盐湖 </a:t>
              </a:r>
              <a:endParaRPr kumimoji="0" lang="en-US" altLang="zh-CN" sz="2000" b="1" i="0" u="none" strike="noStrike" kern="0" cap="none" spc="0" normalizeH="0" baseline="0" noProof="0" dirty="0">
                <a:ln>
                  <a:noFill/>
                </a:ln>
                <a:solidFill>
                  <a:srgbClr val="1F497D">
                    <a:lumMod val="10000"/>
                  </a:srgbClr>
                </a:solidFill>
                <a:effectLst/>
                <a:uLnTx/>
                <a:uFillTx/>
                <a:latin typeface="Arial" charset="0"/>
                <a:ea typeface="宋体" pitchFamily="2" charset="-122"/>
              </a:endParaRPr>
            </a:p>
            <a:p>
              <a:pPr marL="342900" marR="0" lvl="2" indent="-342900" defTabSz="914400" eaLnBrk="1" fontAlgn="auto" latinLnBrk="0" hangingPunct="1">
                <a:lnSpc>
                  <a:spcPct val="100000"/>
                </a:lnSpc>
                <a:spcBef>
                  <a:spcPts val="1200"/>
                </a:spcBef>
                <a:spcAft>
                  <a:spcPts val="0"/>
                </a:spcAft>
                <a:buClr>
                  <a:srgbClr val="FF0000"/>
                </a:buClr>
                <a:buSzTx/>
                <a:buFont typeface="Wingdings" panose="05000000000000000000" pitchFamily="2" charset="2"/>
                <a:buChar char="ü"/>
                <a:tabLst/>
                <a:defRPr/>
              </a:pPr>
              <a:endParaRPr kumimoji="0" lang="zh-CN" altLang="en-US" sz="2000" b="1" i="0" u="none" strike="noStrike" kern="0" cap="none" spc="0" normalizeH="0" baseline="0" noProof="0" dirty="0">
                <a:ln>
                  <a:noFill/>
                </a:ln>
                <a:solidFill>
                  <a:srgbClr val="1F497D">
                    <a:lumMod val="10000"/>
                  </a:srgbClr>
                </a:solidFill>
                <a:effectLst/>
                <a:uLnTx/>
                <a:uFillTx/>
                <a:latin typeface="Arial" charset="0"/>
                <a:ea typeface="宋体" pitchFamily="2"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up)">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湖泊的分类</a:t>
            </a:r>
            <a:r>
              <a:rPr lang="en-US" altLang="zh-CN" dirty="0"/>
              <a:t>3</a:t>
            </a:r>
            <a:endParaRPr lang="zh-CN" altLang="en-US" dirty="0"/>
          </a:p>
        </p:txBody>
      </p:sp>
      <p:grpSp>
        <p:nvGrpSpPr>
          <p:cNvPr id="4" name="组合 5"/>
          <p:cNvGrpSpPr/>
          <p:nvPr/>
        </p:nvGrpSpPr>
        <p:grpSpPr>
          <a:xfrm>
            <a:off x="755576" y="1916832"/>
            <a:ext cx="3456384" cy="3528392"/>
            <a:chOff x="530254" y="2071678"/>
            <a:chExt cx="2587625" cy="2747963"/>
          </a:xfrm>
        </p:grpSpPr>
        <p:sp>
          <p:nvSpPr>
            <p:cNvPr id="5" name="AutoShape 23"/>
            <p:cNvSpPr>
              <a:spLocks noChangeArrowheads="1"/>
            </p:cNvSpPr>
            <p:nvPr/>
          </p:nvSpPr>
          <p:spPr bwMode="gray">
            <a:xfrm>
              <a:off x="530254" y="2322503"/>
              <a:ext cx="2587625" cy="2497138"/>
            </a:xfrm>
            <a:prstGeom prst="roundRect">
              <a:avLst>
                <a:gd name="adj" fmla="val 4639"/>
              </a:avLst>
            </a:prstGeom>
            <a:gradFill rotWithShape="1">
              <a:gsLst>
                <a:gs pos="0">
                  <a:srgbClr val="D7D7D7">
                    <a:gamma/>
                    <a:tint val="4314"/>
                    <a:invGamma/>
                  </a:srgbClr>
                </a:gs>
                <a:gs pos="100000">
                  <a:srgbClr val="D7D7D7"/>
                </a:gs>
              </a:gsLst>
              <a:lin ang="5400000" scaled="1"/>
            </a:gradFill>
            <a:ln w="19050">
              <a:solidFill>
                <a:srgbClr val="C0C0C0"/>
              </a:solidFill>
              <a:round/>
              <a:headEnd/>
              <a:tailEnd/>
            </a:ln>
            <a:effectLst>
              <a:outerShdw dist="53882" dir="2700000" algn="ctr" rotWithShape="0">
                <a:srgbClr val="292929">
                  <a:alpha val="50000"/>
                </a:srgbClr>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charset="0"/>
                <a:ea typeface="宋体" charset="-122"/>
              </a:endParaRPr>
            </a:p>
          </p:txBody>
        </p:sp>
        <p:sp>
          <p:nvSpPr>
            <p:cNvPr id="6" name="AutoShape 24"/>
            <p:cNvSpPr>
              <a:spLocks noChangeArrowheads="1"/>
            </p:cNvSpPr>
            <p:nvPr/>
          </p:nvSpPr>
          <p:spPr bwMode="ltGray">
            <a:xfrm>
              <a:off x="628679" y="2071678"/>
              <a:ext cx="2355850" cy="523875"/>
            </a:xfrm>
            <a:prstGeom prst="roundRect">
              <a:avLst>
                <a:gd name="adj" fmla="val 16667"/>
              </a:avLst>
            </a:prstGeom>
            <a:solidFill>
              <a:srgbClr val="0000FF"/>
            </a:solidFill>
            <a:ln w="38100" algn="ctr">
              <a:solidFill>
                <a:srgbClr val="FFFFFF">
                  <a:alpha val="70000"/>
                </a:srgbClr>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black"/>
                </a:solidFill>
                <a:effectLst/>
                <a:uLnTx/>
                <a:uFillTx/>
                <a:latin typeface="Arial" charset="0"/>
                <a:ea typeface="宋体" charset="-122"/>
              </a:endParaRPr>
            </a:p>
          </p:txBody>
        </p:sp>
        <p:sp>
          <p:nvSpPr>
            <p:cNvPr id="7" name="AutoShape 25"/>
            <p:cNvSpPr>
              <a:spLocks noChangeArrowheads="1"/>
            </p:cNvSpPr>
            <p:nvPr/>
          </p:nvSpPr>
          <p:spPr bwMode="ltGray">
            <a:xfrm>
              <a:off x="665191" y="2103428"/>
              <a:ext cx="2273300" cy="125413"/>
            </a:xfrm>
            <a:prstGeom prst="roundRect">
              <a:avLst>
                <a:gd name="adj" fmla="val 28356"/>
              </a:avLst>
            </a:prstGeom>
            <a:gradFill rotWithShape="1">
              <a:gsLst>
                <a:gs pos="0">
                  <a:srgbClr val="FFFFFF">
                    <a:alpha val="70000"/>
                  </a:srgbClr>
                </a:gs>
                <a:gs pos="100000">
                  <a:srgbClr val="0000FF">
                    <a:alpha val="70000"/>
                  </a:srgbClr>
                </a:gs>
              </a:gsLst>
              <a:lin ang="5400000" scaled="1"/>
            </a:gradFill>
            <a:ln w="9525" algn="ctr">
              <a:no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charset="0"/>
                <a:ea typeface="宋体" charset="-122"/>
              </a:endParaRPr>
            </a:p>
          </p:txBody>
        </p:sp>
        <p:sp>
          <p:nvSpPr>
            <p:cNvPr id="8" name="Rectangle 26"/>
            <p:cNvSpPr>
              <a:spLocks noChangeArrowheads="1"/>
            </p:cNvSpPr>
            <p:nvPr/>
          </p:nvSpPr>
          <p:spPr bwMode="black">
            <a:xfrm>
              <a:off x="1058288" y="2071678"/>
              <a:ext cx="1482350" cy="407491"/>
            </a:xfrm>
            <a:prstGeom prst="rect">
              <a:avLst/>
            </a:prstGeom>
            <a:noFill/>
            <a:ln w="9525" algn="ctr">
              <a:noFill/>
              <a:miter lim="800000"/>
              <a:headEnd/>
              <a:tailEnd/>
            </a:ln>
            <a:effectLst/>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zh-CN" altLang="en-US" sz="2800" kern="0" dirty="0">
                  <a:solidFill>
                    <a:srgbClr val="FFFFFF"/>
                  </a:solidFill>
                  <a:effectLst/>
                  <a:latin typeface="黑体" pitchFamily="49" charset="-122"/>
                  <a:ea typeface="黑体" pitchFamily="49" charset="-122"/>
                </a:rPr>
                <a:t>按温度状况</a:t>
              </a:r>
            </a:p>
          </p:txBody>
        </p:sp>
        <p:sp>
          <p:nvSpPr>
            <p:cNvPr id="9" name="Text Box 28"/>
            <p:cNvSpPr txBox="1">
              <a:spLocks noChangeArrowheads="1"/>
            </p:cNvSpPr>
            <p:nvPr/>
          </p:nvSpPr>
          <p:spPr bwMode="gray">
            <a:xfrm>
              <a:off x="674716" y="2731409"/>
              <a:ext cx="2262188" cy="1534086"/>
            </a:xfrm>
            <a:prstGeom prst="rect">
              <a:avLst/>
            </a:prstGeom>
            <a:noFill/>
            <a:ln w="9525" algn="ctr">
              <a:noFill/>
              <a:miter lim="800000"/>
              <a:headEnd/>
              <a:tailEnd/>
            </a:ln>
            <a:effectLst/>
          </p:spPr>
          <p:txBody>
            <a:bodyPr>
              <a:spAutoFit/>
            </a:bodyPr>
            <a:lstStyle/>
            <a:p>
              <a:pPr marL="342900" marR="0" lvl="1" indent="-342900" defTabSz="914400" eaLnBrk="1" fontAlgn="auto" latinLnBrk="0" hangingPunct="1">
                <a:lnSpc>
                  <a:spcPct val="100000"/>
                </a:lnSpc>
                <a:spcBef>
                  <a:spcPts val="1200"/>
                </a:spcBef>
                <a:spcAft>
                  <a:spcPts val="0"/>
                </a:spcAft>
                <a:buClr>
                  <a:srgbClr val="FF0000"/>
                </a:buClr>
                <a:buSzTx/>
                <a:buFont typeface="Arial" panose="020B0604020202020204" pitchFamily="34" charset="0"/>
                <a:buChar char="•"/>
                <a:tabLst/>
                <a:defRPr/>
              </a:pPr>
              <a:r>
                <a:rPr lang="zh-CN" altLang="en-US" sz="2400" b="1" kern="0" dirty="0">
                  <a:solidFill>
                    <a:srgbClr val="1F497D">
                      <a:lumMod val="10000"/>
                    </a:srgbClr>
                  </a:solidFill>
                  <a:effectLst/>
                  <a:latin typeface="Arial" charset="0"/>
                  <a:ea typeface="宋体" pitchFamily="2" charset="-122"/>
                </a:rPr>
                <a:t>热带湖</a:t>
              </a:r>
            </a:p>
            <a:p>
              <a:pPr marL="342900" marR="0" lvl="1" indent="-342900" defTabSz="914400" eaLnBrk="1" fontAlgn="auto" latinLnBrk="0" hangingPunct="1">
                <a:lnSpc>
                  <a:spcPct val="100000"/>
                </a:lnSpc>
                <a:spcBef>
                  <a:spcPts val="1200"/>
                </a:spcBef>
                <a:spcAft>
                  <a:spcPts val="0"/>
                </a:spcAft>
                <a:buClr>
                  <a:srgbClr val="FF0000"/>
                </a:buClr>
                <a:buSzTx/>
                <a:buFont typeface="Arial" panose="020B0604020202020204" pitchFamily="34" charset="0"/>
                <a:buChar char="•"/>
                <a:tabLst/>
                <a:defRPr/>
              </a:pPr>
              <a:r>
                <a:rPr lang="zh-CN" altLang="en-US" sz="2400" b="1" kern="0" dirty="0">
                  <a:solidFill>
                    <a:srgbClr val="1F497D">
                      <a:lumMod val="10000"/>
                    </a:srgbClr>
                  </a:solidFill>
                  <a:effectLst/>
                  <a:latin typeface="Arial" charset="0"/>
                  <a:ea typeface="宋体" pitchFamily="2" charset="-122"/>
                </a:rPr>
                <a:t>温带湖</a:t>
              </a:r>
            </a:p>
            <a:p>
              <a:pPr marL="342900" marR="0" lvl="1" indent="-342900" defTabSz="914400" eaLnBrk="1" fontAlgn="auto" latinLnBrk="0" hangingPunct="1">
                <a:lnSpc>
                  <a:spcPct val="100000"/>
                </a:lnSpc>
                <a:spcBef>
                  <a:spcPts val="1200"/>
                </a:spcBef>
                <a:spcAft>
                  <a:spcPts val="0"/>
                </a:spcAft>
                <a:buClr>
                  <a:srgbClr val="FF0000"/>
                </a:buClr>
                <a:buSzTx/>
                <a:buFont typeface="Arial" panose="020B0604020202020204" pitchFamily="34" charset="0"/>
                <a:buChar char="•"/>
                <a:tabLst/>
                <a:defRPr/>
              </a:pPr>
              <a:r>
                <a:rPr lang="zh-CN" altLang="en-US" sz="2400" b="1" kern="0" dirty="0">
                  <a:solidFill>
                    <a:srgbClr val="1F497D">
                      <a:lumMod val="10000"/>
                    </a:srgbClr>
                  </a:solidFill>
                  <a:effectLst/>
                  <a:latin typeface="Arial" charset="0"/>
                  <a:ea typeface="宋体" pitchFamily="2" charset="-122"/>
                </a:rPr>
                <a:t>极地湖</a:t>
              </a:r>
            </a:p>
            <a:p>
              <a:pPr marL="342900" marR="0" lvl="1" indent="-342900" defTabSz="914400" eaLnBrk="1" fontAlgn="auto" latinLnBrk="0" hangingPunct="1">
                <a:lnSpc>
                  <a:spcPct val="100000"/>
                </a:lnSpc>
                <a:spcBef>
                  <a:spcPts val="1200"/>
                </a:spcBef>
                <a:spcAft>
                  <a:spcPts val="0"/>
                </a:spcAft>
                <a:buClr>
                  <a:srgbClr val="FF0000"/>
                </a:buClr>
                <a:buSzTx/>
                <a:buFont typeface="Arial" panose="020B0604020202020204" pitchFamily="34" charset="0"/>
                <a:buChar char="•"/>
                <a:tabLst/>
                <a:defRPr/>
              </a:pPr>
              <a:endParaRPr kumimoji="0" lang="zh-CN" altLang="en-US" sz="2000" b="1" i="0" u="none" strike="noStrike" kern="0" cap="none" spc="0" normalizeH="0" baseline="0" noProof="0" dirty="0">
                <a:ln>
                  <a:noFill/>
                </a:ln>
                <a:solidFill>
                  <a:srgbClr val="1F497D">
                    <a:lumMod val="10000"/>
                  </a:srgbClr>
                </a:solidFill>
                <a:effectLst/>
                <a:uLnTx/>
                <a:uFillTx/>
                <a:latin typeface="Arial" charset="0"/>
                <a:ea typeface="宋体" pitchFamily="2" charset="-122"/>
              </a:endParaRPr>
            </a:p>
          </p:txBody>
        </p:sp>
      </p:grpSp>
    </p:spTree>
    <p:extLst>
      <p:ext uri="{BB962C8B-B14F-4D97-AF65-F5344CB8AC3E}">
        <p14:creationId xmlns:p14="http://schemas.microsoft.com/office/powerpoint/2010/main" val="2729970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 </a:t>
            </a:r>
            <a:r>
              <a:rPr lang="zh-CN" altLang="en-US" dirty="0"/>
              <a:t>湖水性质</a:t>
            </a:r>
          </a:p>
        </p:txBody>
      </p:sp>
      <p:sp>
        <p:nvSpPr>
          <p:cNvPr id="3" name="内容占位符 2"/>
          <p:cNvSpPr>
            <a:spLocks noGrp="1"/>
          </p:cNvSpPr>
          <p:nvPr>
            <p:ph idx="1"/>
          </p:nvPr>
        </p:nvSpPr>
        <p:spPr/>
        <p:txBody>
          <a:bodyPr/>
          <a:lstStyle/>
          <a:p>
            <a:pPr marL="514350" indent="-514350">
              <a:buFont typeface="+mj-ea"/>
              <a:buAutoNum type="circleNumDbPlain"/>
            </a:pPr>
            <a:r>
              <a:rPr lang="zh-CN" altLang="en-US" dirty="0"/>
              <a:t>颜色</a:t>
            </a:r>
          </a:p>
          <a:p>
            <a:pPr marL="514350" indent="-514350">
              <a:buFont typeface="+mj-ea"/>
              <a:buAutoNum type="circleNumDbPlain"/>
            </a:pPr>
            <a:r>
              <a:rPr lang="zh-CN" altLang="en-US" dirty="0"/>
              <a:t>透明度</a:t>
            </a:r>
          </a:p>
          <a:p>
            <a:pPr marL="514350" indent="-514350">
              <a:buFont typeface="+mj-ea"/>
              <a:buAutoNum type="circleNumDbPlain"/>
            </a:pPr>
            <a:r>
              <a:rPr lang="zh-CN" altLang="en-US" dirty="0"/>
              <a:t>温度</a:t>
            </a:r>
          </a:p>
          <a:p>
            <a:pPr marL="514350" indent="-514350">
              <a:buFont typeface="+mj-ea"/>
              <a:buAutoNum type="circleNumDbPlain"/>
            </a:pPr>
            <a:r>
              <a:rPr lang="zh-CN" altLang="en-US" dirty="0"/>
              <a:t>化学成分</a:t>
            </a:r>
          </a:p>
          <a:p>
            <a:endParaRPr lang="zh-CN" alt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4" name="Rectangle 4"/>
          <p:cNvSpPr>
            <a:spLocks noGrp="1" noChangeArrowheads="1"/>
          </p:cNvSpPr>
          <p:nvPr>
            <p:ph type="title"/>
          </p:nvPr>
        </p:nvSpPr>
        <p:spPr/>
        <p:txBody>
          <a:bodyPr/>
          <a:lstStyle/>
          <a:p>
            <a:r>
              <a:rPr lang="zh-CN" altLang="en-US"/>
              <a:t>全球水平衡的情况</a:t>
            </a:r>
          </a:p>
        </p:txBody>
      </p:sp>
      <p:graphicFrame>
        <p:nvGraphicFramePr>
          <p:cNvPr id="4" name="图示 3"/>
          <p:cNvGraphicFramePr/>
          <p:nvPr>
            <p:extLst>
              <p:ext uri="{D42A27DB-BD31-4B8C-83A1-F6EECF244321}">
                <p14:modId xmlns:p14="http://schemas.microsoft.com/office/powerpoint/2010/main" val="1789239077"/>
              </p:ext>
            </p:extLst>
          </p:nvPr>
        </p:nvGraphicFramePr>
        <p:xfrm>
          <a:off x="611560" y="1700808"/>
          <a:ext cx="7772400" cy="40036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4" name="Rectangle 4"/>
          <p:cNvSpPr>
            <a:spLocks noGrp="1" noChangeArrowheads="1"/>
          </p:cNvSpPr>
          <p:nvPr>
            <p:ph type="title"/>
          </p:nvPr>
        </p:nvSpPr>
        <p:spPr/>
        <p:txBody>
          <a:bodyPr/>
          <a:lstStyle/>
          <a:p>
            <a:r>
              <a:rPr lang="zh-CN" altLang="en-US" dirty="0"/>
              <a:t>①颜色</a:t>
            </a:r>
          </a:p>
        </p:txBody>
      </p:sp>
      <p:sp>
        <p:nvSpPr>
          <p:cNvPr id="2" name="内容占位符 1"/>
          <p:cNvSpPr>
            <a:spLocks noGrp="1"/>
          </p:cNvSpPr>
          <p:nvPr>
            <p:ph idx="1"/>
          </p:nvPr>
        </p:nvSpPr>
        <p:spPr>
          <a:xfrm>
            <a:off x="457200" y="1736749"/>
            <a:ext cx="8229600" cy="1661719"/>
          </a:xfrm>
        </p:spPr>
        <p:txBody>
          <a:bodyPr/>
          <a:lstStyle/>
          <a:p>
            <a:pPr>
              <a:spcBef>
                <a:spcPts val="0"/>
              </a:spcBef>
            </a:pPr>
            <a:r>
              <a:rPr lang="zh-CN" altLang="en-US" dirty="0"/>
              <a:t>浅蓝、青蓝、黄绿及黄褐色：</a:t>
            </a:r>
          </a:p>
          <a:p>
            <a:pPr lvl="1">
              <a:spcBef>
                <a:spcPts val="0"/>
              </a:spcBef>
            </a:pPr>
            <a:r>
              <a:rPr lang="zh-CN" altLang="en-US" dirty="0"/>
              <a:t>含沙量</a:t>
            </a:r>
          </a:p>
          <a:p>
            <a:pPr lvl="1">
              <a:spcBef>
                <a:spcPts val="0"/>
              </a:spcBef>
            </a:pPr>
            <a:r>
              <a:rPr lang="zh-CN" altLang="en-US" dirty="0"/>
              <a:t>泥沙颗粒大小</a:t>
            </a:r>
          </a:p>
          <a:p>
            <a:pPr lvl="1">
              <a:spcBef>
                <a:spcPts val="0"/>
              </a:spcBef>
            </a:pPr>
            <a:r>
              <a:rPr lang="zh-CN" altLang="en-US" dirty="0"/>
              <a:t>浮游生物的种类和数量</a:t>
            </a:r>
          </a:p>
        </p:txBody>
      </p:sp>
      <p:pic>
        <p:nvPicPr>
          <p:cNvPr id="99330" name="Picture 2" descr="https://timgsa.baidu.com/timg?image&amp;quality=80&amp;size=b9999_10000&amp;sec=1543213673380&amp;di=95a3b65f632d89c88ff7d248e7c1253f&amp;imgtype=0&amp;src=http%3A%2F%2Fn.sinaimg.cn%2Fsinacn02%2F793%2Fw480h313%2F20181118%2F051e-hnyuqhh6466799.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6143" y="3501008"/>
            <a:ext cx="2459831" cy="1604015"/>
          </a:xfrm>
          <a:prstGeom prst="rect">
            <a:avLst/>
          </a:prstGeom>
          <a:noFill/>
          <a:extLst>
            <a:ext uri="{909E8E84-426E-40DD-AFC4-6F175D3DCCD1}">
              <a14:hiddenFill xmlns:a14="http://schemas.microsoft.com/office/drawing/2010/main">
                <a:solidFill>
                  <a:srgbClr val="FFFFFF"/>
                </a:solidFill>
              </a14:hiddenFill>
            </a:ext>
          </a:extLst>
        </p:spPr>
      </p:pic>
      <p:pic>
        <p:nvPicPr>
          <p:cNvPr id="3" name="图片 2"/>
          <p:cNvPicPr>
            <a:picLocks noChangeAspect="1"/>
          </p:cNvPicPr>
          <p:nvPr/>
        </p:nvPicPr>
        <p:blipFill>
          <a:blip r:embed="rId3"/>
          <a:stretch>
            <a:fillRect/>
          </a:stretch>
        </p:blipFill>
        <p:spPr>
          <a:xfrm>
            <a:off x="3254917" y="3501008"/>
            <a:ext cx="2448272" cy="1604015"/>
          </a:xfrm>
          <a:prstGeom prst="rect">
            <a:avLst/>
          </a:prstGeom>
        </p:spPr>
      </p:pic>
      <p:pic>
        <p:nvPicPr>
          <p:cNvPr id="4" name="图片 3"/>
          <p:cNvPicPr>
            <a:picLocks noChangeAspect="1"/>
          </p:cNvPicPr>
          <p:nvPr/>
        </p:nvPicPr>
        <p:blipFill>
          <a:blip r:embed="rId4"/>
          <a:stretch>
            <a:fillRect/>
          </a:stretch>
        </p:blipFill>
        <p:spPr>
          <a:xfrm>
            <a:off x="5956041" y="3501008"/>
            <a:ext cx="2477906" cy="1604015"/>
          </a:xfrm>
          <a:prstGeom prst="rect">
            <a:avLst/>
          </a:prstGeom>
        </p:spPr>
      </p:pic>
      <p:pic>
        <p:nvPicPr>
          <p:cNvPr id="5" name="图片 4"/>
          <p:cNvPicPr>
            <a:picLocks noChangeAspect="1"/>
          </p:cNvPicPr>
          <p:nvPr/>
        </p:nvPicPr>
        <p:blipFill>
          <a:blip r:embed="rId5"/>
          <a:stretch>
            <a:fillRect/>
          </a:stretch>
        </p:blipFill>
        <p:spPr>
          <a:xfrm>
            <a:off x="626142" y="5351579"/>
            <a:ext cx="2459831" cy="1453973"/>
          </a:xfrm>
          <a:prstGeom prst="rect">
            <a:avLst/>
          </a:prstGeom>
        </p:spPr>
      </p:pic>
      <p:pic>
        <p:nvPicPr>
          <p:cNvPr id="6" name="图片 5"/>
          <p:cNvPicPr>
            <a:picLocks noChangeAspect="1"/>
          </p:cNvPicPr>
          <p:nvPr/>
        </p:nvPicPr>
        <p:blipFill>
          <a:blip r:embed="rId6"/>
          <a:stretch>
            <a:fillRect/>
          </a:stretch>
        </p:blipFill>
        <p:spPr>
          <a:xfrm>
            <a:off x="3254915" y="5351553"/>
            <a:ext cx="2448274" cy="1453999"/>
          </a:xfrm>
          <a:prstGeom prst="rect">
            <a:avLst/>
          </a:prstGeom>
        </p:spPr>
      </p:pic>
      <p:pic>
        <p:nvPicPr>
          <p:cNvPr id="8" name="图片 7"/>
          <p:cNvPicPr>
            <a:picLocks noChangeAspect="1"/>
          </p:cNvPicPr>
          <p:nvPr/>
        </p:nvPicPr>
        <p:blipFill>
          <a:blip r:embed="rId7"/>
          <a:stretch>
            <a:fillRect/>
          </a:stretch>
        </p:blipFill>
        <p:spPr>
          <a:xfrm>
            <a:off x="5955878" y="5351553"/>
            <a:ext cx="2478069" cy="1453999"/>
          </a:xfrm>
          <a:prstGeom prst="rect">
            <a:avLst/>
          </a:prstGeom>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lvl="0"/>
            <a:r>
              <a:rPr lang="zh-CN" altLang="en-US" dirty="0">
                <a:latin typeface="黑体" panose="02010609060101010101" pitchFamily="49" charset="-122"/>
                <a:ea typeface="黑体" panose="02010609060101010101" pitchFamily="49" charset="-122"/>
              </a:rPr>
              <a:t>②</a:t>
            </a:r>
            <a:r>
              <a:rPr lang="zh-CN" altLang="en-US" dirty="0"/>
              <a:t>透明度</a:t>
            </a:r>
          </a:p>
        </p:txBody>
      </p:sp>
      <p:graphicFrame>
        <p:nvGraphicFramePr>
          <p:cNvPr id="4" name="内容占位符 3"/>
          <p:cNvGraphicFramePr>
            <a:graphicFrameLocks noGrp="1"/>
          </p:cNvGraphicFramePr>
          <p:nvPr>
            <p:ph idx="1"/>
            <p:extLst>
              <p:ext uri="{D42A27DB-BD31-4B8C-83A1-F6EECF244321}">
                <p14:modId xmlns:p14="http://schemas.microsoft.com/office/powerpoint/2010/main" val="3188373157"/>
              </p:ext>
            </p:extLst>
          </p:nvPr>
        </p:nvGraphicFramePr>
        <p:xfrm>
          <a:off x="611560" y="1772816"/>
          <a:ext cx="7355160" cy="291641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8" name="Rectangle 4"/>
          <p:cNvSpPr>
            <a:spLocks noGrp="1" noChangeArrowheads="1"/>
          </p:cNvSpPr>
          <p:nvPr>
            <p:ph type="title"/>
          </p:nvPr>
        </p:nvSpPr>
        <p:spPr/>
        <p:txBody>
          <a:bodyPr/>
          <a:lstStyle/>
          <a:p>
            <a:pPr lvl="0"/>
            <a:r>
              <a:rPr lang="zh-CN" altLang="en-US" dirty="0">
                <a:latin typeface="黑体" panose="02010609060101010101" pitchFamily="49" charset="-122"/>
                <a:ea typeface="黑体" panose="02010609060101010101" pitchFamily="49" charset="-122"/>
              </a:rPr>
              <a:t>③</a:t>
            </a:r>
            <a:r>
              <a:rPr lang="zh-CN" altLang="en-US" dirty="0"/>
              <a:t>温度</a:t>
            </a:r>
          </a:p>
        </p:txBody>
      </p:sp>
      <p:graphicFrame>
        <p:nvGraphicFramePr>
          <p:cNvPr id="4" name="图示 3"/>
          <p:cNvGraphicFramePr/>
          <p:nvPr>
            <p:extLst>
              <p:ext uri="{D42A27DB-BD31-4B8C-83A1-F6EECF244321}">
                <p14:modId xmlns:p14="http://schemas.microsoft.com/office/powerpoint/2010/main" val="725337396"/>
              </p:ext>
            </p:extLst>
          </p:nvPr>
        </p:nvGraphicFramePr>
        <p:xfrm>
          <a:off x="827584" y="1772816"/>
          <a:ext cx="7389840" cy="43204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2" name="Rectangle 4"/>
          <p:cNvSpPr>
            <a:spLocks noGrp="1" noChangeArrowheads="1"/>
          </p:cNvSpPr>
          <p:nvPr>
            <p:ph type="title"/>
          </p:nvPr>
        </p:nvSpPr>
        <p:spPr/>
        <p:txBody>
          <a:bodyPr/>
          <a:lstStyle/>
          <a:p>
            <a:pPr lvl="0"/>
            <a:r>
              <a:rPr lang="zh-CN" altLang="en-US" dirty="0">
                <a:latin typeface="黑体" panose="02010609060101010101" pitchFamily="49" charset="-122"/>
                <a:ea typeface="黑体" panose="02010609060101010101" pitchFamily="49" charset="-122"/>
              </a:rPr>
              <a:t>④</a:t>
            </a:r>
            <a:r>
              <a:rPr lang="zh-CN" altLang="en-US" dirty="0"/>
              <a:t>化学成分</a:t>
            </a:r>
          </a:p>
        </p:txBody>
      </p:sp>
      <p:graphicFrame>
        <p:nvGraphicFramePr>
          <p:cNvPr id="4" name="图示 3"/>
          <p:cNvGraphicFramePr/>
          <p:nvPr>
            <p:extLst>
              <p:ext uri="{D42A27DB-BD31-4B8C-83A1-F6EECF244321}">
                <p14:modId xmlns:p14="http://schemas.microsoft.com/office/powerpoint/2010/main" val="126679808"/>
              </p:ext>
            </p:extLst>
          </p:nvPr>
        </p:nvGraphicFramePr>
        <p:xfrm>
          <a:off x="683568" y="980728"/>
          <a:ext cx="7675592" cy="50405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4" name="Rectangle 4"/>
          <p:cNvSpPr>
            <a:spLocks noGrp="1" noChangeArrowheads="1"/>
          </p:cNvSpPr>
          <p:nvPr>
            <p:ph type="title"/>
          </p:nvPr>
        </p:nvSpPr>
        <p:spPr/>
        <p:txBody>
          <a:bodyPr/>
          <a:lstStyle/>
          <a:p>
            <a:r>
              <a:rPr lang="en-US" altLang="zh-CN" dirty="0"/>
              <a:t>4. </a:t>
            </a:r>
            <a:r>
              <a:rPr lang="zh-CN" altLang="en-US" dirty="0"/>
              <a:t>湖泊水文特征</a:t>
            </a:r>
          </a:p>
        </p:txBody>
      </p:sp>
      <p:graphicFrame>
        <p:nvGraphicFramePr>
          <p:cNvPr id="4" name="图示 3"/>
          <p:cNvGraphicFramePr/>
          <p:nvPr>
            <p:extLst>
              <p:ext uri="{D42A27DB-BD31-4B8C-83A1-F6EECF244321}">
                <p14:modId xmlns:p14="http://schemas.microsoft.com/office/powerpoint/2010/main" val="3218077650"/>
              </p:ext>
            </p:extLst>
          </p:nvPr>
        </p:nvGraphicFramePr>
        <p:xfrm>
          <a:off x="827584" y="1736749"/>
          <a:ext cx="7104088" cy="349245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2" name="Rectangle 4"/>
          <p:cNvSpPr>
            <a:spLocks noGrp="1" noChangeArrowheads="1"/>
          </p:cNvSpPr>
          <p:nvPr>
            <p:ph type="title"/>
          </p:nvPr>
        </p:nvSpPr>
        <p:spPr/>
        <p:txBody>
          <a:bodyPr/>
          <a:lstStyle/>
          <a:p>
            <a:r>
              <a:rPr lang="en-US" altLang="zh-CN" dirty="0"/>
              <a:t>① </a:t>
            </a:r>
            <a:r>
              <a:rPr lang="zh-CN" altLang="en-US" dirty="0"/>
              <a:t>湖水的运动</a:t>
            </a:r>
            <a:r>
              <a:rPr lang="en-US" altLang="zh-CN" dirty="0"/>
              <a:t>—</a:t>
            </a:r>
            <a:r>
              <a:rPr lang="zh-CN" altLang="en-US" dirty="0"/>
              <a:t>定振波</a:t>
            </a:r>
          </a:p>
        </p:txBody>
      </p:sp>
      <p:sp>
        <p:nvSpPr>
          <p:cNvPr id="2" name="内容占位符 1"/>
          <p:cNvSpPr>
            <a:spLocks noGrp="1"/>
          </p:cNvSpPr>
          <p:nvPr>
            <p:ph idx="1"/>
          </p:nvPr>
        </p:nvSpPr>
        <p:spPr/>
        <p:txBody>
          <a:bodyPr/>
          <a:lstStyle/>
          <a:p>
            <a:r>
              <a:rPr lang="zh-CN" altLang="en-US" dirty="0"/>
              <a:t>定振波：</a:t>
            </a:r>
          </a:p>
          <a:p>
            <a:pPr lvl="1"/>
            <a:r>
              <a:rPr lang="zh-CN" altLang="en-US" dirty="0"/>
              <a:t>全部湖水围绕着某一个或几个重心而摆动的现象，称为定振波</a:t>
            </a:r>
          </a:p>
          <a:p>
            <a:r>
              <a:rPr lang="zh-CN" altLang="en-US" dirty="0"/>
              <a:t>定振波和波浪的区别：</a:t>
            </a:r>
          </a:p>
          <a:p>
            <a:pPr lvl="1"/>
            <a:r>
              <a:rPr lang="zh-CN" altLang="en-US" dirty="0"/>
              <a:t>定振波不只是水面，而是整个水体的水分子都在运动</a:t>
            </a:r>
            <a:endParaRPr lang="en-US" altLang="zh-CN" dirty="0"/>
          </a:p>
          <a:p>
            <a:pPr lvl="1"/>
            <a:r>
              <a:rPr lang="zh-CN" altLang="en-US" dirty="0"/>
              <a:t>整个水体一侧上升，另一侧下降</a:t>
            </a:r>
            <a:endParaRPr lang="en-US" altLang="zh-CN" dirty="0"/>
          </a:p>
          <a:p>
            <a:pPr lvl="1"/>
            <a:r>
              <a:rPr lang="zh-CN" altLang="en-US" dirty="0"/>
              <a:t>摆动作用力消失后，摆动仍可延续一些时间</a:t>
            </a:r>
          </a:p>
          <a:p>
            <a:endParaRPr lang="zh-CN" altLang="en-US" dirty="0"/>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8" name="Rectangle 4"/>
          <p:cNvSpPr>
            <a:spLocks noGrp="1" noChangeArrowheads="1"/>
          </p:cNvSpPr>
          <p:nvPr>
            <p:ph type="title"/>
          </p:nvPr>
        </p:nvSpPr>
        <p:spPr/>
        <p:txBody>
          <a:bodyPr/>
          <a:lstStyle/>
          <a:p>
            <a:r>
              <a:rPr lang="en-US" altLang="zh-CN" dirty="0"/>
              <a:t>② </a:t>
            </a:r>
            <a:r>
              <a:rPr lang="zh-CN" altLang="en-US" dirty="0"/>
              <a:t>湖水的运动</a:t>
            </a:r>
            <a:r>
              <a:rPr lang="en-US" altLang="zh-CN" dirty="0">
                <a:latin typeface="Arial"/>
              </a:rPr>
              <a:t>—</a:t>
            </a:r>
            <a:r>
              <a:rPr lang="zh-CN" altLang="en-US" dirty="0"/>
              <a:t>湖流</a:t>
            </a:r>
          </a:p>
        </p:txBody>
      </p:sp>
      <p:graphicFrame>
        <p:nvGraphicFramePr>
          <p:cNvPr id="4" name="图示 3"/>
          <p:cNvGraphicFramePr/>
          <p:nvPr>
            <p:extLst>
              <p:ext uri="{D42A27DB-BD31-4B8C-83A1-F6EECF244321}">
                <p14:modId xmlns:p14="http://schemas.microsoft.com/office/powerpoint/2010/main" val="3408382552"/>
              </p:ext>
            </p:extLst>
          </p:nvPr>
        </p:nvGraphicFramePr>
        <p:xfrm>
          <a:off x="683568" y="1844824"/>
          <a:ext cx="7704856" cy="43924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6" name="Rectangle 4"/>
          <p:cNvSpPr>
            <a:spLocks noGrp="1" noChangeArrowheads="1"/>
          </p:cNvSpPr>
          <p:nvPr>
            <p:ph type="title"/>
          </p:nvPr>
        </p:nvSpPr>
        <p:spPr/>
        <p:txBody>
          <a:bodyPr/>
          <a:lstStyle/>
          <a:p>
            <a:r>
              <a:rPr lang="en-US" altLang="zh-CN" dirty="0"/>
              <a:t>4.7.2 </a:t>
            </a:r>
            <a:r>
              <a:rPr lang="zh-CN" altLang="en-US" dirty="0"/>
              <a:t>沼泽</a:t>
            </a:r>
          </a:p>
        </p:txBody>
      </p:sp>
      <p:sp>
        <p:nvSpPr>
          <p:cNvPr id="6" name="内容占位符 5"/>
          <p:cNvSpPr>
            <a:spLocks noGrp="1"/>
          </p:cNvSpPr>
          <p:nvPr>
            <p:ph idx="1"/>
          </p:nvPr>
        </p:nvSpPr>
        <p:spPr/>
        <p:txBody>
          <a:bodyPr/>
          <a:lstStyle/>
          <a:p>
            <a:pPr>
              <a:spcBef>
                <a:spcPts val="1200"/>
              </a:spcBef>
              <a:spcAft>
                <a:spcPts val="1200"/>
              </a:spcAft>
            </a:pPr>
            <a:r>
              <a:rPr lang="en-US" altLang="zh-CN" dirty="0"/>
              <a:t>1. </a:t>
            </a:r>
            <a:r>
              <a:rPr lang="zh-CN" altLang="en-US" dirty="0"/>
              <a:t>定义：比较平坦或稍为低洼而过度湿润的地面</a:t>
            </a:r>
          </a:p>
          <a:p>
            <a:pPr>
              <a:spcBef>
                <a:spcPts val="1200"/>
              </a:spcBef>
              <a:spcAft>
                <a:spcPts val="1200"/>
              </a:spcAft>
            </a:pPr>
            <a:r>
              <a:rPr lang="en-US" altLang="zh-CN" dirty="0"/>
              <a:t>2. </a:t>
            </a:r>
            <a:r>
              <a:rPr lang="zh-CN" altLang="en-US" dirty="0"/>
              <a:t>特性：存在着各种喜湿植物及泥炭层</a:t>
            </a:r>
          </a:p>
          <a:p>
            <a:pPr>
              <a:spcBef>
                <a:spcPts val="1200"/>
              </a:spcBef>
              <a:spcAft>
                <a:spcPts val="1200"/>
              </a:spcAft>
            </a:pPr>
            <a:r>
              <a:rPr lang="en-US" altLang="zh-CN" dirty="0"/>
              <a:t>3. </a:t>
            </a:r>
            <a:r>
              <a:rPr lang="zh-CN" altLang="en-US" dirty="0"/>
              <a:t>物质组成：</a:t>
            </a:r>
          </a:p>
          <a:p>
            <a:pPr lvl="1">
              <a:spcBef>
                <a:spcPts val="1200"/>
              </a:spcBef>
              <a:spcAft>
                <a:spcPts val="1200"/>
              </a:spcAft>
            </a:pPr>
            <a:r>
              <a:rPr lang="zh-CN" altLang="en-US" dirty="0"/>
              <a:t>水：</a:t>
            </a:r>
            <a:r>
              <a:rPr lang="en-US" altLang="zh-CN" dirty="0"/>
              <a:t>85 - 95</a:t>
            </a:r>
            <a:r>
              <a:rPr lang="zh-CN" altLang="en-US" dirty="0"/>
              <a:t>％</a:t>
            </a:r>
          </a:p>
          <a:p>
            <a:pPr lvl="1">
              <a:spcBef>
                <a:spcPts val="1200"/>
              </a:spcBef>
              <a:spcAft>
                <a:spcPts val="1200"/>
              </a:spcAft>
            </a:pPr>
            <a:r>
              <a:rPr lang="zh-CN" altLang="en-US" dirty="0"/>
              <a:t>干物质（主要是泥炭）：占</a:t>
            </a:r>
            <a:r>
              <a:rPr lang="en-US" altLang="zh-CN" dirty="0"/>
              <a:t>5-10</a:t>
            </a:r>
            <a:r>
              <a:rPr lang="zh-CN" altLang="en-US" dirty="0"/>
              <a:t>％</a:t>
            </a:r>
          </a:p>
          <a:p>
            <a:endParaRPr lang="zh-CN" altLang="en-US" dirty="0"/>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151554" name="Picture 2" descr="http://imgsrc.baidu.com/baike/pic/item/5327ce16a8c58302962b4358.jpg"/>
          <p:cNvPicPr>
            <a:picLocks noGrp="1" noChangeAspect="1" noChangeArrowheads="1"/>
          </p:cNvPicPr>
          <p:nvPr>
            <p:ph idx="1"/>
          </p:nvPr>
        </p:nvPicPr>
        <p:blipFill>
          <a:blip r:embed="rId2"/>
          <a:srcRect/>
          <a:stretch>
            <a:fillRect/>
          </a:stretch>
        </p:blipFill>
        <p:spPr bwMode="auto">
          <a:xfrm>
            <a:off x="0" y="0"/>
            <a:ext cx="9144000" cy="6858000"/>
          </a:xfrm>
          <a:prstGeom prst="rect">
            <a:avLst/>
          </a:prstGeom>
          <a:noFill/>
        </p:spPr>
      </p:pic>
    </p:spTree>
  </p:cSld>
  <p:clrMapOvr>
    <a:masterClrMapping/>
  </p:clrMapOvr>
  <p:transition>
    <p:random/>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a:t>
            </a:r>
            <a:r>
              <a:rPr lang="zh-CN" altLang="en-US" dirty="0"/>
              <a:t>沼泽的形成</a:t>
            </a:r>
          </a:p>
        </p:txBody>
      </p:sp>
      <p:graphicFrame>
        <p:nvGraphicFramePr>
          <p:cNvPr id="4" name="内容占位符 3"/>
          <p:cNvGraphicFramePr>
            <a:graphicFrameLocks noGrp="1"/>
          </p:cNvGraphicFramePr>
          <p:nvPr>
            <p:ph idx="1"/>
            <p:extLst>
              <p:ext uri="{D42A27DB-BD31-4B8C-83A1-F6EECF244321}">
                <p14:modId xmlns:p14="http://schemas.microsoft.com/office/powerpoint/2010/main" val="127898365"/>
              </p:ext>
            </p:extLst>
          </p:nvPr>
        </p:nvGraphicFramePr>
        <p:xfrm>
          <a:off x="611560" y="1844824"/>
          <a:ext cx="7571184" cy="39965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zh-CN" altLang="en-US"/>
              <a:t>不同纬度的降水量和蒸发量</a:t>
            </a:r>
            <a:endParaRPr lang="zh-CN" altLang="en-US" dirty="0"/>
          </a:p>
        </p:txBody>
      </p:sp>
      <p:graphicFrame>
        <p:nvGraphicFramePr>
          <p:cNvPr id="21508" name="Object 4"/>
          <p:cNvGraphicFramePr>
            <a:graphicFrameLocks noGrp="1" noChangeAspect="1"/>
          </p:cNvGraphicFramePr>
          <p:nvPr>
            <p:ph idx="1"/>
            <p:extLst>
              <p:ext uri="{D42A27DB-BD31-4B8C-83A1-F6EECF244321}">
                <p14:modId xmlns:p14="http://schemas.microsoft.com/office/powerpoint/2010/main" val="3528767859"/>
              </p:ext>
            </p:extLst>
          </p:nvPr>
        </p:nvGraphicFramePr>
        <p:xfrm>
          <a:off x="539552" y="1772815"/>
          <a:ext cx="6552728" cy="4908317"/>
        </p:xfrm>
        <a:graphic>
          <a:graphicData uri="http://schemas.openxmlformats.org/presentationml/2006/ole">
            <mc:AlternateContent xmlns:mc="http://schemas.openxmlformats.org/markup-compatibility/2006">
              <mc:Choice xmlns:v="urn:schemas-microsoft-com:vml" Requires="v">
                <p:oleObj spid="_x0000_s21613" name="位图图像" r:id="rId3" imgW="5009524" imgH="3753374" progId="PBrush">
                  <p:embed/>
                </p:oleObj>
              </mc:Choice>
              <mc:Fallback>
                <p:oleObj name="位图图像" r:id="rId3" imgW="5009524" imgH="3753374" progId="PBrush">
                  <p:embed/>
                  <p:pic>
                    <p:nvPicPr>
                      <p:cNvPr id="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9552" y="1772815"/>
                        <a:ext cx="6552728" cy="4908317"/>
                      </a:xfrm>
                      <a:prstGeom prst="rect">
                        <a:avLst/>
                      </a:prstGeom>
                      <a:noFill/>
                      <a:ln>
                        <a:noFill/>
                      </a:ln>
                      <a:extLst/>
                    </p:spPr>
                  </p:pic>
                </p:oleObj>
              </mc:Fallback>
            </mc:AlternateContent>
          </a:graphicData>
        </a:graphic>
      </p:graphicFrame>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4" name="Rectangle 4"/>
          <p:cNvSpPr>
            <a:spLocks noGrp="1" noChangeArrowheads="1"/>
          </p:cNvSpPr>
          <p:nvPr>
            <p:ph type="title"/>
          </p:nvPr>
        </p:nvSpPr>
        <p:spPr/>
        <p:txBody>
          <a:bodyPr/>
          <a:lstStyle/>
          <a:p>
            <a:r>
              <a:rPr lang="en-US" altLang="zh-CN" dirty="0"/>
              <a:t>4.8</a:t>
            </a:r>
            <a:r>
              <a:rPr lang="zh-CN" altLang="en-US" dirty="0">
                <a:latin typeface="Arial"/>
              </a:rPr>
              <a:t> </a:t>
            </a:r>
            <a:r>
              <a:rPr lang="zh-CN" altLang="en-US" dirty="0"/>
              <a:t> 地下水</a:t>
            </a:r>
          </a:p>
        </p:txBody>
      </p:sp>
      <p:graphicFrame>
        <p:nvGraphicFramePr>
          <p:cNvPr id="4" name="图示 3"/>
          <p:cNvGraphicFramePr/>
          <p:nvPr>
            <p:extLst>
              <p:ext uri="{D42A27DB-BD31-4B8C-83A1-F6EECF244321}">
                <p14:modId xmlns:p14="http://schemas.microsoft.com/office/powerpoint/2010/main" val="751301723"/>
              </p:ext>
            </p:extLst>
          </p:nvPr>
        </p:nvGraphicFramePr>
        <p:xfrm>
          <a:off x="611560" y="1772817"/>
          <a:ext cx="7776864" cy="201622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lvl="0"/>
            <a:r>
              <a:rPr lang="en-US" altLang="zh-CN" dirty="0"/>
              <a:t>4.8.1 </a:t>
            </a:r>
            <a:r>
              <a:rPr lang="zh-CN" altLang="en-US" dirty="0"/>
              <a:t>水在岩石中存在的形式</a:t>
            </a:r>
          </a:p>
        </p:txBody>
      </p:sp>
      <p:graphicFrame>
        <p:nvGraphicFramePr>
          <p:cNvPr id="4" name="内容占位符 3"/>
          <p:cNvGraphicFramePr>
            <a:graphicFrameLocks noGrp="1"/>
          </p:cNvGraphicFramePr>
          <p:nvPr>
            <p:ph idx="1"/>
            <p:extLst>
              <p:ext uri="{D42A27DB-BD31-4B8C-83A1-F6EECF244321}">
                <p14:modId xmlns:p14="http://schemas.microsoft.com/office/powerpoint/2010/main" val="557024279"/>
              </p:ext>
            </p:extLst>
          </p:nvPr>
        </p:nvGraphicFramePr>
        <p:xfrm>
          <a:off x="683568" y="1790775"/>
          <a:ext cx="5904656" cy="214228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8" name="Rectangle 4"/>
          <p:cNvSpPr>
            <a:spLocks noGrp="1" noChangeArrowheads="1"/>
          </p:cNvSpPr>
          <p:nvPr>
            <p:ph type="title"/>
          </p:nvPr>
        </p:nvSpPr>
        <p:spPr/>
        <p:txBody>
          <a:bodyPr/>
          <a:lstStyle/>
          <a:p>
            <a:r>
              <a:rPr lang="en-US" altLang="zh-CN" dirty="0"/>
              <a:t> 4.8.2 </a:t>
            </a:r>
            <a:r>
              <a:rPr lang="zh-CN" altLang="en-US" dirty="0"/>
              <a:t>相关的概念</a:t>
            </a:r>
          </a:p>
        </p:txBody>
      </p:sp>
      <p:graphicFrame>
        <p:nvGraphicFramePr>
          <p:cNvPr id="4" name="图示 3"/>
          <p:cNvGraphicFramePr/>
          <p:nvPr>
            <p:extLst>
              <p:ext uri="{D42A27DB-BD31-4B8C-83A1-F6EECF244321}">
                <p14:modId xmlns:p14="http://schemas.microsoft.com/office/powerpoint/2010/main" val="1205205230"/>
              </p:ext>
            </p:extLst>
          </p:nvPr>
        </p:nvGraphicFramePr>
        <p:xfrm>
          <a:off x="685800" y="1844824"/>
          <a:ext cx="7772400" cy="446449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40" name="Rectangle 4"/>
          <p:cNvSpPr>
            <a:spLocks noGrp="1" noChangeArrowheads="1"/>
          </p:cNvSpPr>
          <p:nvPr>
            <p:ph type="title"/>
          </p:nvPr>
        </p:nvSpPr>
        <p:spPr/>
        <p:txBody>
          <a:bodyPr/>
          <a:lstStyle/>
          <a:p>
            <a:r>
              <a:rPr lang="en-US" altLang="zh-CN" dirty="0"/>
              <a:t> 4.8.3 </a:t>
            </a:r>
            <a:r>
              <a:rPr lang="zh-CN" altLang="en-US" dirty="0"/>
              <a:t>地下水的分类</a:t>
            </a:r>
          </a:p>
        </p:txBody>
      </p:sp>
      <p:graphicFrame>
        <p:nvGraphicFramePr>
          <p:cNvPr id="4" name="图示 3"/>
          <p:cNvGraphicFramePr/>
          <p:nvPr>
            <p:extLst>
              <p:ext uri="{D42A27DB-BD31-4B8C-83A1-F6EECF244321}">
                <p14:modId xmlns:p14="http://schemas.microsoft.com/office/powerpoint/2010/main" val="124818284"/>
              </p:ext>
            </p:extLst>
          </p:nvPr>
        </p:nvGraphicFramePr>
        <p:xfrm>
          <a:off x="611560" y="1772816"/>
          <a:ext cx="7461278" cy="40036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2" name="Rectangle 4"/>
          <p:cNvSpPr>
            <a:spLocks noGrp="1" noChangeArrowheads="1"/>
          </p:cNvSpPr>
          <p:nvPr>
            <p:ph type="title"/>
          </p:nvPr>
        </p:nvSpPr>
        <p:spPr/>
        <p:txBody>
          <a:bodyPr/>
          <a:lstStyle/>
          <a:p>
            <a:r>
              <a:rPr lang="en-US" altLang="zh-CN"/>
              <a:t> 1.</a:t>
            </a:r>
            <a:r>
              <a:rPr lang="zh-CN" altLang="en-US"/>
              <a:t>上层滞水</a:t>
            </a:r>
          </a:p>
        </p:txBody>
      </p:sp>
      <p:graphicFrame>
        <p:nvGraphicFramePr>
          <p:cNvPr id="4" name="图示 3"/>
          <p:cNvGraphicFramePr/>
          <p:nvPr>
            <p:extLst>
              <p:ext uri="{D42A27DB-BD31-4B8C-83A1-F6EECF244321}">
                <p14:modId xmlns:p14="http://schemas.microsoft.com/office/powerpoint/2010/main" val="781651099"/>
              </p:ext>
            </p:extLst>
          </p:nvPr>
        </p:nvGraphicFramePr>
        <p:xfrm>
          <a:off x="685800" y="1844824"/>
          <a:ext cx="7772400" cy="475252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6" name="Rectangle 4"/>
          <p:cNvSpPr>
            <a:spLocks noGrp="1" noChangeArrowheads="1"/>
          </p:cNvSpPr>
          <p:nvPr>
            <p:ph type="title"/>
          </p:nvPr>
        </p:nvSpPr>
        <p:spPr/>
        <p:txBody>
          <a:bodyPr/>
          <a:lstStyle/>
          <a:p>
            <a:r>
              <a:rPr lang="en-US" altLang="zh-CN"/>
              <a:t>2.</a:t>
            </a:r>
            <a:r>
              <a:rPr lang="zh-CN" altLang="en-US"/>
              <a:t>潜水</a:t>
            </a:r>
          </a:p>
        </p:txBody>
      </p:sp>
      <p:graphicFrame>
        <p:nvGraphicFramePr>
          <p:cNvPr id="4" name="图示 3"/>
          <p:cNvGraphicFramePr/>
          <p:nvPr>
            <p:extLst>
              <p:ext uri="{D42A27DB-BD31-4B8C-83A1-F6EECF244321}">
                <p14:modId xmlns:p14="http://schemas.microsoft.com/office/powerpoint/2010/main" val="1194639965"/>
              </p:ext>
            </p:extLst>
          </p:nvPr>
        </p:nvGraphicFramePr>
        <p:xfrm>
          <a:off x="611560" y="1772816"/>
          <a:ext cx="7772400" cy="475252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61" name="Rectangle 5"/>
          <p:cNvSpPr>
            <a:spLocks noGrp="1" noChangeArrowheads="1"/>
          </p:cNvSpPr>
          <p:nvPr>
            <p:ph type="title"/>
          </p:nvPr>
        </p:nvSpPr>
        <p:spPr/>
        <p:txBody>
          <a:bodyPr/>
          <a:lstStyle/>
          <a:p>
            <a:r>
              <a:rPr lang="en-US" altLang="zh-CN" sz="4400" dirty="0">
                <a:solidFill>
                  <a:schemeClr val="tx2">
                    <a:lumMod val="50000"/>
                  </a:schemeClr>
                </a:solidFill>
              </a:rPr>
              <a:t> </a:t>
            </a:r>
            <a:r>
              <a:rPr lang="zh-CN" altLang="en-US" sz="4400" dirty="0">
                <a:solidFill>
                  <a:schemeClr val="tx2">
                    <a:lumMod val="50000"/>
                  </a:schemeClr>
                </a:solidFill>
              </a:rPr>
              <a:t>潜水流和潜水湖</a:t>
            </a:r>
          </a:p>
        </p:txBody>
      </p:sp>
      <p:graphicFrame>
        <p:nvGraphicFramePr>
          <p:cNvPr id="96260" name="Object 4"/>
          <p:cNvGraphicFramePr>
            <a:graphicFrameLocks noGrp="1" noChangeAspect="1"/>
          </p:cNvGraphicFramePr>
          <p:nvPr>
            <p:ph idx="1"/>
            <p:extLst>
              <p:ext uri="{D42A27DB-BD31-4B8C-83A1-F6EECF244321}">
                <p14:modId xmlns:p14="http://schemas.microsoft.com/office/powerpoint/2010/main" val="804422128"/>
              </p:ext>
            </p:extLst>
          </p:nvPr>
        </p:nvGraphicFramePr>
        <p:xfrm>
          <a:off x="497230" y="2132856"/>
          <a:ext cx="8221663" cy="2857500"/>
        </p:xfrm>
        <a:graphic>
          <a:graphicData uri="http://schemas.openxmlformats.org/presentationml/2006/ole">
            <mc:AlternateContent xmlns:mc="http://schemas.openxmlformats.org/markup-compatibility/2006">
              <mc:Choice xmlns:v="urn:schemas-microsoft-com:vml" Requires="v">
                <p:oleObj spid="_x0000_s96364" name="位图图像" r:id="rId3" imgW="8221223" imgH="2857899" progId="PBrush">
                  <p:embed/>
                </p:oleObj>
              </mc:Choice>
              <mc:Fallback>
                <p:oleObj name="位图图像" r:id="rId3" imgW="8221223" imgH="2857899" progId="PBrush">
                  <p:embed/>
                  <p:pic>
                    <p:nvPicPr>
                      <p:cNvPr id="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7230" y="2132856"/>
                        <a:ext cx="8221663" cy="2857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9" name="Rectangle 5"/>
          <p:cNvSpPr>
            <a:spLocks noGrp="1" noChangeArrowheads="1"/>
          </p:cNvSpPr>
          <p:nvPr>
            <p:ph type="title"/>
          </p:nvPr>
        </p:nvSpPr>
        <p:spPr/>
        <p:txBody>
          <a:bodyPr/>
          <a:lstStyle/>
          <a:p>
            <a:r>
              <a:rPr lang="zh-CN" altLang="en-US" dirty="0">
                <a:solidFill>
                  <a:schemeClr val="tx2">
                    <a:lumMod val="75000"/>
                  </a:schemeClr>
                </a:solidFill>
              </a:rPr>
              <a:t>潜水与河流相互补给关系</a:t>
            </a:r>
          </a:p>
        </p:txBody>
      </p:sp>
      <p:graphicFrame>
        <p:nvGraphicFramePr>
          <p:cNvPr id="98308" name="Object 4"/>
          <p:cNvGraphicFramePr>
            <a:graphicFrameLocks noGrp="1" noChangeAspect="1"/>
          </p:cNvGraphicFramePr>
          <p:nvPr>
            <p:ph idx="1"/>
            <p:extLst>
              <p:ext uri="{D42A27DB-BD31-4B8C-83A1-F6EECF244321}">
                <p14:modId xmlns:p14="http://schemas.microsoft.com/office/powerpoint/2010/main" val="3420583079"/>
              </p:ext>
            </p:extLst>
          </p:nvPr>
        </p:nvGraphicFramePr>
        <p:xfrm>
          <a:off x="683568" y="1844824"/>
          <a:ext cx="7303213" cy="4824536"/>
        </p:xfrm>
        <a:graphic>
          <a:graphicData uri="http://schemas.openxmlformats.org/presentationml/2006/ole">
            <mc:AlternateContent xmlns:mc="http://schemas.openxmlformats.org/markup-compatibility/2006">
              <mc:Choice xmlns:v="urn:schemas-microsoft-com:vml" Requires="v">
                <p:oleObj spid="_x0000_s98412" name="位图图像" r:id="rId3" imgW="6458852" imgH="4266667" progId="PBrush">
                  <p:embed/>
                </p:oleObj>
              </mc:Choice>
              <mc:Fallback>
                <p:oleObj name="位图图像" r:id="rId3" imgW="6458852" imgH="4266667" progId="PBrush">
                  <p:embed/>
                  <p:pic>
                    <p:nvPicPr>
                      <p:cNvPr id="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3568" y="1844824"/>
                        <a:ext cx="7303213" cy="4824536"/>
                      </a:xfrm>
                      <a:prstGeom prst="rect">
                        <a:avLst/>
                      </a:prstGeom>
                      <a:noFill/>
                      <a:ln>
                        <a:noFill/>
                      </a:ln>
                      <a:extLst/>
                    </p:spPr>
                  </p:pic>
                </p:oleObj>
              </mc:Fallback>
            </mc:AlternateContent>
          </a:graphicData>
        </a:graphic>
      </p:graphicFrame>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6" name="Rectangle 4"/>
          <p:cNvSpPr>
            <a:spLocks noGrp="1" noChangeArrowheads="1"/>
          </p:cNvSpPr>
          <p:nvPr>
            <p:ph type="title"/>
          </p:nvPr>
        </p:nvSpPr>
        <p:spPr/>
        <p:txBody>
          <a:bodyPr/>
          <a:lstStyle/>
          <a:p>
            <a:r>
              <a:rPr lang="en-US" altLang="zh-CN"/>
              <a:t>3.</a:t>
            </a:r>
            <a:r>
              <a:rPr lang="zh-CN" altLang="en-US"/>
              <a:t>承压水</a:t>
            </a:r>
          </a:p>
        </p:txBody>
      </p:sp>
      <p:graphicFrame>
        <p:nvGraphicFramePr>
          <p:cNvPr id="4" name="图示 3"/>
          <p:cNvGraphicFramePr/>
          <p:nvPr>
            <p:extLst>
              <p:ext uri="{D42A27DB-BD31-4B8C-83A1-F6EECF244321}">
                <p14:modId xmlns:p14="http://schemas.microsoft.com/office/powerpoint/2010/main" val="3550338087"/>
              </p:ext>
            </p:extLst>
          </p:nvPr>
        </p:nvGraphicFramePr>
        <p:xfrm>
          <a:off x="611560" y="1844824"/>
          <a:ext cx="7675592" cy="41640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承压水示意图</a:t>
            </a:r>
          </a:p>
        </p:txBody>
      </p:sp>
      <p:pic>
        <p:nvPicPr>
          <p:cNvPr id="4" name="图片 3"/>
          <p:cNvPicPr>
            <a:picLocks noChangeAspect="1"/>
          </p:cNvPicPr>
          <p:nvPr/>
        </p:nvPicPr>
        <p:blipFill>
          <a:blip r:embed="rId2"/>
          <a:stretch>
            <a:fillRect/>
          </a:stretch>
        </p:blipFill>
        <p:spPr>
          <a:xfrm>
            <a:off x="683568" y="1772816"/>
            <a:ext cx="7084878" cy="4752528"/>
          </a:xfrm>
          <a:prstGeom prst="rect">
            <a:avLst/>
          </a:prstGeom>
        </p:spPr>
      </p:pic>
    </p:spTree>
  </p:cSld>
  <p:clrMapOvr>
    <a:masterClrMapping/>
  </p:clrMapOvr>
</p:sld>
</file>

<file path=ppt/theme/theme1.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黑体"/>
        <a:cs typeface=""/>
      </a:majorFont>
      <a:minorFont>
        <a:latin typeface="Tahoma"/>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1800" b="0" i="0" u="none" strike="noStrike" cap="none" normalizeH="0" baseline="0" smtClean="0">
            <a:ln>
              <a:noFill/>
            </a:ln>
            <a:solidFill>
              <a:schemeClr val="tx1"/>
            </a:solidFill>
            <a:effectLst>
              <a:outerShdw blurRad="38100" dist="38100" dir="2700000" algn="tl">
                <a:srgbClr val="000000">
                  <a:alpha val="43137"/>
                </a:srgbClr>
              </a:outerShdw>
            </a:effectLst>
            <a:latin typeface="Tahoma" pitchFamily="34" charset="0"/>
            <a:ea typeface="黑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1800" b="0" i="0" u="none" strike="noStrike" cap="none" normalizeH="0" baseline="0" smtClean="0">
            <a:ln>
              <a:noFill/>
            </a:ln>
            <a:solidFill>
              <a:schemeClr val="tx1"/>
            </a:solidFill>
            <a:effectLst>
              <a:outerShdw blurRad="38100" dist="38100" dir="2700000" algn="tl">
                <a:srgbClr val="000000">
                  <a:alpha val="43137"/>
                </a:srgbClr>
              </a:outerShdw>
            </a:effectLst>
            <a:latin typeface="Tahoma" pitchFamily="34" charset="0"/>
            <a:ea typeface="黑体" pitchFamily="2" charset="-122"/>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Office">
      <a:dk1>
        <a:sysClr val="windowText" lastClr="888887"/>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Office 主题">
  <a:themeElements>
    <a:clrScheme name="Office">
      <a:dk1>
        <a:sysClr val="windowText" lastClr="888887"/>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主题​​">
  <a:themeElements>
    <a:clrScheme name="Office">
      <a:dk1>
        <a:sysClr val="windowText" lastClr="888887"/>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Blends</Template>
  <TotalTime>1841</TotalTime>
  <Words>4189</Words>
  <Application>Microsoft Office PowerPoint</Application>
  <PresentationFormat>全屏显示(4:3)</PresentationFormat>
  <Paragraphs>694</Paragraphs>
  <Slides>130</Slides>
  <Notes>2</Notes>
  <HiddenSlides>0</HiddenSlides>
  <MMClips>0</MMClips>
  <ScaleCrop>false</ScaleCrop>
  <HeadingPairs>
    <vt:vector size="8" baseType="variant">
      <vt:variant>
        <vt:lpstr>已用的字体</vt:lpstr>
      </vt:variant>
      <vt:variant>
        <vt:i4>8</vt:i4>
      </vt:variant>
      <vt:variant>
        <vt:lpstr>主题</vt:lpstr>
      </vt:variant>
      <vt:variant>
        <vt:i4>3</vt:i4>
      </vt:variant>
      <vt:variant>
        <vt:lpstr>嵌入 OLE 服务器</vt:lpstr>
      </vt:variant>
      <vt:variant>
        <vt:i4>1</vt:i4>
      </vt:variant>
      <vt:variant>
        <vt:lpstr>幻灯片标题</vt:lpstr>
      </vt:variant>
      <vt:variant>
        <vt:i4>130</vt:i4>
      </vt:variant>
    </vt:vector>
  </HeadingPairs>
  <TitlesOfParts>
    <vt:vector size="142" baseType="lpstr">
      <vt:lpstr>等线</vt:lpstr>
      <vt:lpstr>黑体</vt:lpstr>
      <vt:lpstr>宋体</vt:lpstr>
      <vt:lpstr>Arial</vt:lpstr>
      <vt:lpstr>Calibri</vt:lpstr>
      <vt:lpstr>Cambria Math</vt:lpstr>
      <vt:lpstr>Tahoma</vt:lpstr>
      <vt:lpstr>Wingdings</vt:lpstr>
      <vt:lpstr>Blends</vt:lpstr>
      <vt:lpstr>Office 主题</vt:lpstr>
      <vt:lpstr>1_Office 主题</vt:lpstr>
      <vt:lpstr>位图图像</vt:lpstr>
      <vt:lpstr>第四章  海洋和陆地水</vt:lpstr>
      <vt:lpstr>本章内容概要</vt:lpstr>
      <vt:lpstr>4.1 地球水循环与水量平衡</vt:lpstr>
      <vt:lpstr>4.1.1 地球上水的分布</vt:lpstr>
      <vt:lpstr> 水圈</vt:lpstr>
      <vt:lpstr>4.1.2 水分循环和水量平衡</vt:lpstr>
      <vt:lpstr> 水量平衡</vt:lpstr>
      <vt:lpstr>全球水平衡的情况</vt:lpstr>
      <vt:lpstr>不同纬度的降水量和蒸发量</vt:lpstr>
      <vt:lpstr>4.2 海洋起源与海水理化性质</vt:lpstr>
      <vt:lpstr>4.2.1 海洋的起源</vt:lpstr>
      <vt:lpstr> 4.2.2 海洋的构成</vt:lpstr>
      <vt:lpstr>3.海</vt:lpstr>
      <vt:lpstr>②海的分类</vt:lpstr>
      <vt:lpstr> 4.2.3 海水的组成</vt:lpstr>
      <vt:lpstr> 2.海水的盐度和氯度</vt:lpstr>
      <vt:lpstr>4.2.4 海水的温度、密度和透明度</vt:lpstr>
      <vt:lpstr>海水热量消耗</vt:lpstr>
      <vt:lpstr>海水温度的变化</vt:lpstr>
      <vt:lpstr>2. 密度ρ</vt:lpstr>
      <vt:lpstr>3.颜色与透明度</vt:lpstr>
      <vt:lpstr>海水的透明度</vt:lpstr>
      <vt:lpstr>4.3  海水的运动</vt:lpstr>
      <vt:lpstr>4.3.1 潮汐与潮流</vt:lpstr>
      <vt:lpstr>潮差的变化规律</vt:lpstr>
      <vt:lpstr> 3. 潮汐的周期变化</vt:lpstr>
      <vt:lpstr> 4. 潮流</vt:lpstr>
      <vt:lpstr>4.3.2 海洋中的波浪 （海浪）</vt:lpstr>
      <vt:lpstr> 波浪要素</vt:lpstr>
      <vt:lpstr>3. 波浪的分类</vt:lpstr>
      <vt:lpstr>4.3.3 洋面流和水团运动</vt:lpstr>
      <vt:lpstr>3. 洋流的影响</vt:lpstr>
      <vt:lpstr>4. 洋流的成因和分类</vt:lpstr>
      <vt:lpstr> ①摩擦流</vt:lpstr>
      <vt:lpstr>②重力-气压梯度流</vt:lpstr>
      <vt:lpstr>③潮流</vt:lpstr>
      <vt:lpstr>5.大洋表层洋流模式和主要洋流</vt:lpstr>
      <vt:lpstr>① 亚热带环流</vt:lpstr>
      <vt:lpstr>② 亚极地环流</vt:lpstr>
      <vt:lpstr>③ 赤道环流</vt:lpstr>
      <vt:lpstr>6. 大洋水团及其环流</vt:lpstr>
      <vt:lpstr>4.4.1 海平面变化</vt:lpstr>
      <vt:lpstr>1. 70000年来的海平面变化</vt:lpstr>
      <vt:lpstr>2. 近百年的海平面</vt:lpstr>
      <vt:lpstr>4.4.3 21世纪海平面上升预测</vt:lpstr>
      <vt:lpstr>4.5 海洋资源和海洋环境保护</vt:lpstr>
      <vt:lpstr> 4.5.1 海洋资源</vt:lpstr>
      <vt:lpstr> 4.5.2 海洋对地理环境的影响</vt:lpstr>
      <vt:lpstr>4.5.3 海洋环境保护</vt:lpstr>
      <vt:lpstr>4.6 河流</vt:lpstr>
      <vt:lpstr>4.6.1 河流、水系和流域</vt:lpstr>
      <vt:lpstr> 1. 河流、水系和流域的概念</vt:lpstr>
      <vt:lpstr>2.水系形式</vt:lpstr>
      <vt:lpstr>3. 河流的纵横断面</vt:lpstr>
      <vt:lpstr> 相关的概念</vt:lpstr>
      <vt:lpstr> 影响河流纵断面的因素</vt:lpstr>
      <vt:lpstr>4. 河流的分段</vt:lpstr>
      <vt:lpstr>4.6.2 水情要素</vt:lpstr>
      <vt:lpstr>1.水位</vt:lpstr>
      <vt:lpstr>2. 流速</vt:lpstr>
      <vt:lpstr>3. 流量</vt:lpstr>
      <vt:lpstr>4. 河流的温度</vt:lpstr>
      <vt:lpstr>4.6.3 河川径流</vt:lpstr>
      <vt:lpstr>1.径流的形成和集流过程</vt:lpstr>
      <vt:lpstr>2.径流的变化</vt:lpstr>
      <vt:lpstr>3. 特征径流</vt:lpstr>
      <vt:lpstr>4.6.4 河流的补给</vt:lpstr>
      <vt:lpstr>2. 不同补给方式的特点</vt:lpstr>
      <vt:lpstr>4.6.5 流域的水量平衡</vt:lpstr>
      <vt:lpstr>4.7 湖泊与沼泽</vt:lpstr>
      <vt:lpstr>4.7.1 湖泊—湖泊的成因和类型</vt:lpstr>
      <vt:lpstr>1. 湖盆的形成</vt:lpstr>
      <vt:lpstr>湖盆的形成2</vt:lpstr>
      <vt:lpstr> 湖盆的形成3</vt:lpstr>
      <vt:lpstr>2. 湖泊的分类1</vt:lpstr>
      <vt:lpstr>PowerPoint 演示文稿</vt:lpstr>
      <vt:lpstr> 湖泊的分类2</vt:lpstr>
      <vt:lpstr>湖泊的分类3</vt:lpstr>
      <vt:lpstr>3. 湖水性质</vt:lpstr>
      <vt:lpstr>①颜色</vt:lpstr>
      <vt:lpstr>②透明度</vt:lpstr>
      <vt:lpstr>③温度</vt:lpstr>
      <vt:lpstr>④化学成分</vt:lpstr>
      <vt:lpstr>4. 湖泊水文特征</vt:lpstr>
      <vt:lpstr>① 湖水的运动—定振波</vt:lpstr>
      <vt:lpstr>② 湖水的运动—湖流</vt:lpstr>
      <vt:lpstr>4.7.2 沼泽</vt:lpstr>
      <vt:lpstr>PowerPoint 演示文稿</vt:lpstr>
      <vt:lpstr>4.沼泽的形成</vt:lpstr>
      <vt:lpstr>4.8  地下水</vt:lpstr>
      <vt:lpstr>4.8.1 水在岩石中存在的形式</vt:lpstr>
      <vt:lpstr> 4.8.2 相关的概念</vt:lpstr>
      <vt:lpstr> 4.8.3 地下水的分类</vt:lpstr>
      <vt:lpstr> 1.上层滞水</vt:lpstr>
      <vt:lpstr>2.潜水</vt:lpstr>
      <vt:lpstr> 潜水流和潜水湖</vt:lpstr>
      <vt:lpstr>潜水与河流相互补给关系</vt:lpstr>
      <vt:lpstr>3.承压水</vt:lpstr>
      <vt:lpstr>承压水示意图</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 4.9 冰川</vt:lpstr>
      <vt:lpstr>4.9.1 冰川类型</vt:lpstr>
      <vt:lpstr>1. 山岳冰川</vt:lpstr>
      <vt:lpstr>PowerPoint 演示文稿</vt:lpstr>
      <vt:lpstr>PowerPoint 演示文稿</vt:lpstr>
      <vt:lpstr>PowerPoint 演示文稿</vt:lpstr>
      <vt:lpstr>2. 大陆冰川</vt:lpstr>
      <vt:lpstr>PowerPoint 演示文稿</vt:lpstr>
      <vt:lpstr>3. 高原冰川（冰帽）</vt:lpstr>
      <vt:lpstr>4.山麓冰川</vt:lpstr>
      <vt:lpstr>PowerPoint 演示文稿</vt:lpstr>
      <vt:lpstr>PowerPoint 演示文稿</vt:lpstr>
      <vt:lpstr>PowerPoint 演示文稿</vt:lpstr>
      <vt:lpstr>4.9.2 冰川对地理环境的影响</vt:lpstr>
      <vt:lpstr>冰川对地理环境的影响</vt:lpstr>
      <vt:lpstr>本章小结</vt:lpstr>
    </vt:vector>
  </TitlesOfParts>
  <Company>www.ftpdown.com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tangxuehua</dc:creator>
  <cp:lastModifiedBy>代琪 钟</cp:lastModifiedBy>
  <cp:revision>241</cp:revision>
  <dcterms:created xsi:type="dcterms:W3CDTF">2005-03-29T01:47:25Z</dcterms:created>
  <dcterms:modified xsi:type="dcterms:W3CDTF">2018-12-09T15:08:01Z</dcterms:modified>
</cp:coreProperties>
</file>